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88" r:id="rId2"/>
    <p:sldMasterId id="2147483700" r:id="rId3"/>
  </p:sldMasterIdLst>
  <p:notesMasterIdLst>
    <p:notesMasterId r:id="rId27"/>
  </p:notesMasterIdLst>
  <p:handoutMasterIdLst>
    <p:handoutMasterId r:id="rId28"/>
  </p:handoutMasterIdLst>
  <p:sldIdLst>
    <p:sldId id="794" r:id="rId4"/>
    <p:sldId id="804" r:id="rId5"/>
    <p:sldId id="1168" r:id="rId6"/>
    <p:sldId id="416" r:id="rId7"/>
    <p:sldId id="287" r:id="rId8"/>
    <p:sldId id="622" r:id="rId9"/>
    <p:sldId id="1166" r:id="rId10"/>
    <p:sldId id="1170" r:id="rId11"/>
    <p:sldId id="1171" r:id="rId12"/>
    <p:sldId id="1169" r:id="rId13"/>
    <p:sldId id="1161" r:id="rId14"/>
    <p:sldId id="652" r:id="rId15"/>
    <p:sldId id="1172" r:id="rId16"/>
    <p:sldId id="1173" r:id="rId17"/>
    <p:sldId id="1174" r:id="rId18"/>
    <p:sldId id="1175" r:id="rId19"/>
    <p:sldId id="1162" r:id="rId20"/>
    <p:sldId id="922" r:id="rId21"/>
    <p:sldId id="1167" r:id="rId22"/>
    <p:sldId id="1176" r:id="rId23"/>
    <p:sldId id="1164" r:id="rId24"/>
    <p:sldId id="1155" r:id="rId25"/>
    <p:sldId id="1133"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5633"/>
    <a:srgbClr val="663300"/>
    <a:srgbClr val="993B07"/>
    <a:srgbClr val="303030"/>
    <a:srgbClr val="996633"/>
    <a:srgbClr val="FFFFD1"/>
    <a:srgbClr val="CB7935"/>
    <a:srgbClr val="A6925A"/>
    <a:srgbClr val="CC9900"/>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15" autoAdjust="0"/>
    <p:restoredTop sz="96709" autoAdjust="0"/>
  </p:normalViewPr>
  <p:slideViewPr>
    <p:cSldViewPr>
      <p:cViewPr varScale="1">
        <p:scale>
          <a:sx n="68" d="100"/>
          <a:sy n="68" d="100"/>
        </p:scale>
        <p:origin x="1356" y="60"/>
      </p:cViewPr>
      <p:guideLst>
        <p:guide orient="horz" pos="2160"/>
        <p:guide pos="2880"/>
      </p:guideLst>
    </p:cSldViewPr>
  </p:slideViewPr>
  <p:outlineViewPr>
    <p:cViewPr>
      <p:scale>
        <a:sx n="33" d="100"/>
        <a:sy n="33" d="100"/>
      </p:scale>
      <p:origin x="48" y="250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CE3FCA5-A52A-443B-A5B1-7E194A08C435}" type="datetimeFigureOut">
              <a:rPr lang="en-US" smtClean="0"/>
              <a:pPr/>
              <a:t>8/17/2013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F67F30-E662-4AB1-ACEF-BC8A478520F8}" type="slidenum">
              <a:rPr lang="en-US" smtClean="0"/>
              <a:pPr/>
              <a:t>‹#›</a:t>
            </a:fld>
            <a:endParaRPr lang="en-US"/>
          </a:p>
        </p:txBody>
      </p:sp>
    </p:spTree>
    <p:extLst>
      <p:ext uri="{BB962C8B-B14F-4D97-AF65-F5344CB8AC3E}">
        <p14:creationId xmlns:p14="http://schemas.microsoft.com/office/powerpoint/2010/main" val="67682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9E96FC2E-92B0-4858-A30A-9BB3A28AE976}" type="slidenum">
              <a:rPr lang="en-US"/>
              <a:pPr/>
              <a:t>‹#›</a:t>
            </a:fld>
            <a:endParaRPr lang="en-US"/>
          </a:p>
        </p:txBody>
      </p:sp>
    </p:spTree>
    <p:extLst>
      <p:ext uri="{BB962C8B-B14F-4D97-AF65-F5344CB8AC3E}">
        <p14:creationId xmlns:p14="http://schemas.microsoft.com/office/powerpoint/2010/main" val="38204525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96FC2E-92B0-4858-A30A-9BB3A28AE976}" type="slidenum">
              <a:rPr lang="en-US" smtClean="0"/>
              <a:pPr/>
              <a:t>1</a:t>
            </a:fld>
            <a:endParaRPr lang="en-US"/>
          </a:p>
        </p:txBody>
      </p:sp>
    </p:spTree>
    <p:extLst>
      <p:ext uri="{BB962C8B-B14F-4D97-AF65-F5344CB8AC3E}">
        <p14:creationId xmlns:p14="http://schemas.microsoft.com/office/powerpoint/2010/main" val="9714922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96FC2E-92B0-4858-A30A-9BB3A28AE976}" type="slidenum">
              <a:rPr lang="en-US" smtClean="0"/>
              <a:pPr/>
              <a:t>23</a:t>
            </a:fld>
            <a:endParaRPr lang="en-US"/>
          </a:p>
        </p:txBody>
      </p:sp>
    </p:spTree>
    <p:extLst>
      <p:ext uri="{BB962C8B-B14F-4D97-AF65-F5344CB8AC3E}">
        <p14:creationId xmlns:p14="http://schemas.microsoft.com/office/powerpoint/2010/main" val="3183259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589573-5A1C-4715-89FC-1B113EA7CE05}" type="slidenum">
              <a:rPr lang="en-US"/>
              <a:pPr/>
              <a:t>2</a:t>
            </a:fld>
            <a:endParaRPr lang="en-US"/>
          </a:p>
        </p:txBody>
      </p:sp>
      <p:sp>
        <p:nvSpPr>
          <p:cNvPr id="316418" name="Rectangle 2"/>
          <p:cNvSpPr>
            <a:spLocks noGrp="1" noRot="1" noChangeAspect="1" noChangeArrowheads="1" noTextEdit="1"/>
          </p:cNvSpPr>
          <p:nvPr>
            <p:ph type="sldImg"/>
          </p:nvPr>
        </p:nvSpPr>
        <p:spPr>
          <a:xfrm>
            <a:off x="1143000" y="685800"/>
            <a:ext cx="4572000" cy="3429000"/>
          </a:xfrm>
          <a:ln/>
        </p:spPr>
      </p:sp>
      <p:sp>
        <p:nvSpPr>
          <p:cNvPr id="316419" name="Rectangle 3"/>
          <p:cNvSpPr>
            <a:spLocks noGrp="1" noChangeArrowheads="1"/>
          </p:cNvSpPr>
          <p:nvPr>
            <p:ph type="body" idx="1"/>
          </p:nvPr>
        </p:nvSpPr>
        <p:spPr/>
        <p:txBody>
          <a:bodyPr/>
          <a:lstStyle/>
          <a:p>
            <a:endParaRPr lang="es-PR" noProof="0" dirty="0"/>
          </a:p>
        </p:txBody>
      </p:sp>
    </p:spTree>
    <p:extLst>
      <p:ext uri="{BB962C8B-B14F-4D97-AF65-F5344CB8AC3E}">
        <p14:creationId xmlns:p14="http://schemas.microsoft.com/office/powerpoint/2010/main" val="2102801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589573-5A1C-4715-89FC-1B113EA7CE05}" type="slidenum">
              <a:rPr lang="en-US"/>
              <a:pPr/>
              <a:t>3</a:t>
            </a:fld>
            <a:endParaRPr lang="en-US"/>
          </a:p>
        </p:txBody>
      </p:sp>
      <p:sp>
        <p:nvSpPr>
          <p:cNvPr id="316418" name="Rectangle 2"/>
          <p:cNvSpPr>
            <a:spLocks noGrp="1" noRot="1" noChangeAspect="1" noChangeArrowheads="1" noTextEdit="1"/>
          </p:cNvSpPr>
          <p:nvPr>
            <p:ph type="sldImg"/>
          </p:nvPr>
        </p:nvSpPr>
        <p:spPr>
          <a:xfrm>
            <a:off x="1143000" y="685800"/>
            <a:ext cx="4572000" cy="3429000"/>
          </a:xfrm>
          <a:ln/>
        </p:spPr>
      </p:sp>
      <p:sp>
        <p:nvSpPr>
          <p:cNvPr id="316419" name="Rectangle 3"/>
          <p:cNvSpPr>
            <a:spLocks noGrp="1" noChangeArrowheads="1"/>
          </p:cNvSpPr>
          <p:nvPr>
            <p:ph type="body" idx="1"/>
          </p:nvPr>
        </p:nvSpPr>
        <p:spPr/>
        <p:txBody>
          <a:bodyPr/>
          <a:lstStyle/>
          <a:p>
            <a:endParaRPr lang="es-PR" noProof="0" dirty="0"/>
          </a:p>
        </p:txBody>
      </p:sp>
    </p:spTree>
    <p:extLst>
      <p:ext uri="{BB962C8B-B14F-4D97-AF65-F5344CB8AC3E}">
        <p14:creationId xmlns:p14="http://schemas.microsoft.com/office/powerpoint/2010/main" val="718868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96FC2E-92B0-4858-A30A-9BB3A28AE976}" type="slidenum">
              <a:rPr lang="en-US" smtClean="0"/>
              <a:pPr/>
              <a:t>5</a:t>
            </a:fld>
            <a:endParaRPr lang="en-US"/>
          </a:p>
        </p:txBody>
      </p:sp>
    </p:spTree>
    <p:extLst>
      <p:ext uri="{BB962C8B-B14F-4D97-AF65-F5344CB8AC3E}">
        <p14:creationId xmlns:p14="http://schemas.microsoft.com/office/powerpoint/2010/main" val="798650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96FC2E-92B0-4858-A30A-9BB3A28AE976}" type="slidenum">
              <a:rPr lang="en-US" smtClean="0"/>
              <a:pPr/>
              <a:t>8</a:t>
            </a:fld>
            <a:endParaRPr lang="en-US"/>
          </a:p>
        </p:txBody>
      </p:sp>
    </p:spTree>
    <p:extLst>
      <p:ext uri="{BB962C8B-B14F-4D97-AF65-F5344CB8AC3E}">
        <p14:creationId xmlns:p14="http://schemas.microsoft.com/office/powerpoint/2010/main" val="2555776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96FC2E-92B0-4858-A30A-9BB3A28AE976}" type="slidenum">
              <a:rPr lang="en-US" smtClean="0"/>
              <a:pPr/>
              <a:t>9</a:t>
            </a:fld>
            <a:endParaRPr lang="en-US"/>
          </a:p>
        </p:txBody>
      </p:sp>
    </p:spTree>
    <p:extLst>
      <p:ext uri="{BB962C8B-B14F-4D97-AF65-F5344CB8AC3E}">
        <p14:creationId xmlns:p14="http://schemas.microsoft.com/office/powerpoint/2010/main" val="244634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96FC2E-92B0-4858-A30A-9BB3A28AE976}" type="slidenum">
              <a:rPr lang="en-US" smtClean="0"/>
              <a:pPr/>
              <a:t>12</a:t>
            </a:fld>
            <a:endParaRPr lang="en-US"/>
          </a:p>
        </p:txBody>
      </p:sp>
    </p:spTree>
    <p:extLst>
      <p:ext uri="{BB962C8B-B14F-4D97-AF65-F5344CB8AC3E}">
        <p14:creationId xmlns:p14="http://schemas.microsoft.com/office/powerpoint/2010/main" val="1520669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96FC2E-92B0-4858-A30A-9BB3A28AE976}" type="slidenum">
              <a:rPr lang="en-US" smtClean="0"/>
              <a:pPr/>
              <a:t>13</a:t>
            </a:fld>
            <a:endParaRPr lang="en-US"/>
          </a:p>
        </p:txBody>
      </p:sp>
    </p:spTree>
    <p:extLst>
      <p:ext uri="{BB962C8B-B14F-4D97-AF65-F5344CB8AC3E}">
        <p14:creationId xmlns:p14="http://schemas.microsoft.com/office/powerpoint/2010/main" val="42420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96FC2E-92B0-4858-A30A-9BB3A28AE976}" type="slidenum">
              <a:rPr lang="en-US" smtClean="0"/>
              <a:pPr/>
              <a:t>14</a:t>
            </a:fld>
            <a:endParaRPr lang="en-US"/>
          </a:p>
        </p:txBody>
      </p:sp>
    </p:spTree>
    <p:extLst>
      <p:ext uri="{BB962C8B-B14F-4D97-AF65-F5344CB8AC3E}">
        <p14:creationId xmlns:p14="http://schemas.microsoft.com/office/powerpoint/2010/main" val="1644810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1506" name="Group 2"/>
          <p:cNvGrpSpPr>
            <a:grpSpLocks/>
          </p:cNvGrpSpPr>
          <p:nvPr/>
        </p:nvGrpSpPr>
        <p:grpSpPr bwMode="auto">
          <a:xfrm>
            <a:off x="2" y="2438401"/>
            <a:ext cx="9009063" cy="1052513"/>
            <a:chOff x="0" y="1536"/>
            <a:chExt cx="5675" cy="663"/>
          </a:xfrm>
        </p:grpSpPr>
        <p:grpSp>
          <p:nvGrpSpPr>
            <p:cNvPr id="21507" name="Group 3"/>
            <p:cNvGrpSpPr>
              <a:grpSpLocks/>
            </p:cNvGrpSpPr>
            <p:nvPr/>
          </p:nvGrpSpPr>
          <p:grpSpPr bwMode="auto">
            <a:xfrm>
              <a:off x="183" y="1604"/>
              <a:ext cx="448" cy="299"/>
              <a:chOff x="720" y="336"/>
              <a:chExt cx="624" cy="432"/>
            </a:xfrm>
          </p:grpSpPr>
          <p:sp>
            <p:nvSpPr>
              <p:cNvPr id="21508"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21509"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21510" name="Group 6"/>
            <p:cNvGrpSpPr>
              <a:grpSpLocks/>
            </p:cNvGrpSpPr>
            <p:nvPr/>
          </p:nvGrpSpPr>
          <p:grpSpPr bwMode="auto">
            <a:xfrm>
              <a:off x="261" y="1870"/>
              <a:ext cx="465" cy="299"/>
              <a:chOff x="912" y="2640"/>
              <a:chExt cx="672" cy="432"/>
            </a:xfrm>
          </p:grpSpPr>
          <p:sp>
            <p:nvSpPr>
              <p:cNvPr id="21511"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21512"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21513"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21514"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21515"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1516" name="Rectangle 12"/>
          <p:cNvSpPr>
            <a:spLocks noGrp="1" noChangeArrowheads="1"/>
          </p:cNvSpPr>
          <p:nvPr>
            <p:ph type="ctrTitle"/>
          </p:nvPr>
        </p:nvSpPr>
        <p:spPr>
          <a:xfrm>
            <a:off x="990600" y="1676401"/>
            <a:ext cx="7772400" cy="1462088"/>
          </a:xfrm>
        </p:spPr>
        <p:txBody>
          <a:bodyPr/>
          <a:lstStyle>
            <a:lvl1pPr>
              <a:defRPr/>
            </a:lvl1pPr>
          </a:lstStyle>
          <a:p>
            <a:r>
              <a:rPr lang="en-US"/>
              <a:t>Click to edit Master title style</a:t>
            </a:r>
          </a:p>
        </p:txBody>
      </p:sp>
      <p:sp>
        <p:nvSpPr>
          <p:cNvPr id="2151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1518"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p>
        </p:txBody>
      </p:sp>
      <p:sp>
        <p:nvSpPr>
          <p:cNvPr id="21519"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p>
        </p:txBody>
      </p:sp>
      <p:sp>
        <p:nvSpPr>
          <p:cNvPr id="21520"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0DBDBD18-52EC-4543-95A7-94002FFBA351}" type="slidenum">
              <a:rPr lang="en-US"/>
              <a:pPr/>
              <a:t>‹#›</a:t>
            </a:fld>
            <a:endParaRPr lang="en-US"/>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2062A0-DF63-4C85-B593-9A872A4EBE55}" type="slidenum">
              <a:rPr lang="en-US"/>
              <a:pPr/>
              <a:t>‹#›</a:t>
            </a:fld>
            <a:endParaRPr lang="en-U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4"/>
            <a:ext cx="1951039"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9" y="214314"/>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2980A9-21B9-4C04-BCE9-635D935807EE}" type="slidenum">
              <a:rPr lang="en-US"/>
              <a:pPr/>
              <a:t>‹#›</a:t>
            </a:fld>
            <a:endParaRPr lang="en-U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939" y="214314"/>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45088" y="2017713"/>
            <a:ext cx="3810000" cy="4114800"/>
          </a:xfrm>
        </p:spPr>
        <p:txBody>
          <a:bodyPr/>
          <a:lstStyle/>
          <a:p>
            <a:endParaRPr lang="en-US"/>
          </a:p>
        </p:txBody>
      </p:sp>
      <p:sp>
        <p:nvSpPr>
          <p:cNvPr id="5" name="Date Placeholder 4"/>
          <p:cNvSpPr>
            <a:spLocks noGrp="1"/>
          </p:cNvSpPr>
          <p:nvPr>
            <p:ph type="dt" sz="half" idx="10"/>
          </p:nvPr>
        </p:nvSpPr>
        <p:spPr>
          <a:xfrm>
            <a:off x="1162051" y="6243638"/>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657600" y="6243638"/>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042151" y="6243638"/>
            <a:ext cx="1905000" cy="457200"/>
          </a:xfrm>
        </p:spPr>
        <p:txBody>
          <a:bodyPr/>
          <a:lstStyle>
            <a:lvl1pPr>
              <a:defRPr/>
            </a:lvl1pPr>
          </a:lstStyle>
          <a:p>
            <a:fld id="{22A03716-500E-4B3F-A17A-1660A8F2CB85}" type="slidenum">
              <a:rPr lang="en-US"/>
              <a:pPr/>
              <a:t>‹#›</a:t>
            </a:fld>
            <a:endParaRPr lang="en-U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DBD18-52EC-4543-95A7-94002FFBA351}"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1E7F7E-33AA-4283-8B9E-027FB821B55F}"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C7FCE1-6554-404F-86D6-A65B7CF1D1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66C4B-4773-43DA-A1DB-4AFD6C3304D1}"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03FDD6-FB54-4892-B09D-2EA4B7474091}"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4F163F-9188-4589-9629-C6C2491F6D6D}"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AE5B1C-0384-499A-9270-D850812709EF}"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21E7F7E-33AA-4283-8B9E-027FB821B55F}" type="slidenum">
              <a:rPr lang="en-US"/>
              <a:pPr/>
              <a:t>‹#›</a:t>
            </a:fld>
            <a:endParaRPr lang="en-US"/>
          </a:p>
        </p:txBody>
      </p:sp>
    </p:spTree>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6D93-0A32-41BA-AB7C-6F9269F4E8E9}"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64993C-7D65-48A2-93F3-36FEC830A3C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062A0-DF63-4C85-B593-9A872A4EBE55}"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980A9-21B9-4C04-BCE9-635D935807EE}"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DBD18-52EC-4543-95A7-94002FFBA351}"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1E7F7E-33AA-4283-8B9E-027FB821B55F}"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C7FCE1-6554-404F-86D6-A65B7CF1D19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F66C4B-4773-43DA-A1DB-4AFD6C3304D1}"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03FDD6-FB54-4892-B09D-2EA4B7474091}"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4F163F-9188-4589-9629-C6C2491F6D6D}"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0C7FCE1-6554-404F-86D6-A65B7CF1D196}" type="slidenum">
              <a:rPr lang="en-US"/>
              <a:pPr/>
              <a:t>‹#›</a:t>
            </a:fld>
            <a:endParaRPr lang="en-US"/>
          </a:p>
        </p:txBody>
      </p:sp>
    </p:spTree>
  </p:cSld>
  <p:clrMapOvr>
    <a:masterClrMapping/>
  </p:clrMapOvr>
  <p:transition spd="slow">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AE5B1C-0384-499A-9270-D850812709EF}"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6D93-0A32-41BA-AB7C-6F9269F4E8E9}"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64993C-7D65-48A2-93F3-36FEC830A3C6}"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062A0-DF63-4C85-B593-9A872A4EBE55}"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980A9-21B9-4C04-BCE9-635D935807EE}" type="slidenum">
              <a:rPr lang="en-US" smtClean="0"/>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5F66C4B-4773-43DA-A1DB-4AFD6C3304D1}" type="slidenum">
              <a:rPr lang="en-US"/>
              <a:pPr/>
              <a:t>‹#›</a:t>
            </a:fld>
            <a:endParaRPr lang="en-US"/>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603FDD6-FB54-4892-B09D-2EA4B7474091}" type="slidenum">
              <a:rPr lang="en-US"/>
              <a:pPr/>
              <a:t>‹#›</a:t>
            </a:fld>
            <a:endParaRPr lang="en-US"/>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D4F163F-9188-4589-9629-C6C2491F6D6D}" type="slidenum">
              <a:rPr lang="en-US"/>
              <a:pPr/>
              <a:t>‹#›</a:t>
            </a:fld>
            <a:endParaRPr lang="en-US"/>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3AE5B1C-0384-499A-9270-D850812709EF}" type="slidenum">
              <a:rPr lang="en-US"/>
              <a:pPr/>
              <a:t>‹#›</a:t>
            </a:fld>
            <a:endParaRPr lang="en-U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3FC6D93-0A32-41BA-AB7C-6F9269F4E8E9}" type="slidenum">
              <a:rPr lang="en-US"/>
              <a:pPr/>
              <a:t>‹#›</a:t>
            </a:fld>
            <a:endParaRPr 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E64993C-7D65-48A2-93F3-36FEC830A3C6}" type="slidenum">
              <a:rPr lang="en-US"/>
              <a:pPr/>
              <a:t>‹#›</a:t>
            </a:fld>
            <a:endParaRPr lang="en-U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ChangeArrowheads="1"/>
          </p:cNvSpPr>
          <p:nvPr/>
        </p:nvSpPr>
        <p:spPr bwMode="ltGray">
          <a:xfrm>
            <a:off x="417514" y="1098551"/>
            <a:ext cx="438151"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20483" name="Rectangle 3"/>
          <p:cNvSpPr>
            <a:spLocks noChangeArrowheads="1"/>
          </p:cNvSpPr>
          <p:nvPr/>
        </p:nvSpPr>
        <p:spPr bwMode="ltGray">
          <a:xfrm>
            <a:off x="800100" y="1098551"/>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20484" name="Rectangle 4"/>
          <p:cNvSpPr>
            <a:spLocks noChangeArrowheads="1"/>
          </p:cNvSpPr>
          <p:nvPr/>
        </p:nvSpPr>
        <p:spPr bwMode="ltGray">
          <a:xfrm>
            <a:off x="541339"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20485" name="Rectangle 5"/>
          <p:cNvSpPr>
            <a:spLocks noChangeArrowheads="1"/>
          </p:cNvSpPr>
          <p:nvPr/>
        </p:nvSpPr>
        <p:spPr bwMode="ltGray">
          <a:xfrm>
            <a:off x="911226"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20486" name="Rectangle 6"/>
          <p:cNvSpPr>
            <a:spLocks noChangeArrowheads="1"/>
          </p:cNvSpPr>
          <p:nvPr/>
        </p:nvSpPr>
        <p:spPr bwMode="ltGray">
          <a:xfrm>
            <a:off x="127001" y="1447801"/>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20487" name="Rectangle 7"/>
          <p:cNvSpPr>
            <a:spLocks noChangeArrowheads="1"/>
          </p:cNvSpPr>
          <p:nvPr/>
        </p:nvSpPr>
        <p:spPr bwMode="gray">
          <a:xfrm>
            <a:off x="762001" y="990601"/>
            <a:ext cx="31751"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20488" name="Rectangle 8"/>
          <p:cNvSpPr>
            <a:spLocks noChangeArrowheads="1"/>
          </p:cNvSpPr>
          <p:nvPr/>
        </p:nvSpPr>
        <p:spPr bwMode="gray">
          <a:xfrm>
            <a:off x="442914"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20489" name="Rectangle 9"/>
          <p:cNvSpPr>
            <a:spLocks noGrp="1" noChangeArrowheads="1"/>
          </p:cNvSpPr>
          <p:nvPr>
            <p:ph type="title"/>
          </p:nvPr>
        </p:nvSpPr>
        <p:spPr bwMode="auto">
          <a:xfrm>
            <a:off x="1150939" y="214314"/>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49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491" name="Rectangle 11"/>
          <p:cNvSpPr>
            <a:spLocks noGrp="1" noChangeArrowheads="1"/>
          </p:cNvSpPr>
          <p:nvPr>
            <p:ph type="dt" sz="half" idx="2"/>
          </p:nvPr>
        </p:nvSpPr>
        <p:spPr bwMode="auto">
          <a:xfrm>
            <a:off x="1162051"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20492"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20493" name="Rectangle 13"/>
          <p:cNvSpPr>
            <a:spLocks noGrp="1" noChangeArrowheads="1"/>
          </p:cNvSpPr>
          <p:nvPr>
            <p:ph type="sldNum" sz="quarter" idx="4"/>
          </p:nvPr>
        </p:nvSpPr>
        <p:spPr bwMode="auto">
          <a:xfrm>
            <a:off x="7042151"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56F08F9C-FCE7-4A61-B8C1-DFAF70FC5AF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87" r:id="rId12"/>
  </p:sldLayoutIdLst>
  <p:transition spd="slow">
    <p:fade/>
  </p:transition>
  <p:hf hdr="0" ft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08F9C-FCE7-4A61-B8C1-DFAF70FC5AF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spd="slow">
    <p:fade/>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08F9C-FCE7-4A61-B8C1-DFAF70FC5AF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ransition spd="slow">
    <p:fade/>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5.xml"/><Relationship Id="rId5" Type="http://schemas.openxmlformats.org/officeDocument/2006/relationships/image" Target="../media/image3.jpeg"/><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IBB"/>
          <p:cNvPicPr>
            <a:picLocks noChangeAspect="1" noChangeArrowheads="1"/>
          </p:cNvPicPr>
          <p:nvPr/>
        </p:nvPicPr>
        <p:blipFill>
          <a:blip r:embed="rId3" cstate="screen"/>
          <a:srcRect/>
          <a:stretch>
            <a:fillRect/>
          </a:stretch>
        </p:blipFill>
        <p:spPr bwMode="auto">
          <a:xfrm>
            <a:off x="0" y="-33839"/>
            <a:ext cx="9144000" cy="6891839"/>
          </a:xfrm>
          <a:prstGeom prst="rect">
            <a:avLst/>
          </a:prstGeom>
          <a:noFill/>
        </p:spPr>
      </p:pic>
      <p:sp>
        <p:nvSpPr>
          <p:cNvPr id="6" name="Text Box 5"/>
          <p:cNvSpPr txBox="1">
            <a:spLocks noChangeArrowheads="1"/>
          </p:cNvSpPr>
          <p:nvPr/>
        </p:nvSpPr>
        <p:spPr bwMode="auto">
          <a:xfrm>
            <a:off x="7315200" y="6273225"/>
            <a:ext cx="1828800" cy="584775"/>
          </a:xfrm>
          <a:prstGeom prst="rect">
            <a:avLst/>
          </a:prstGeom>
          <a:solidFill>
            <a:schemeClr val="bg2">
              <a:lumMod val="50000"/>
              <a:alpha val="70000"/>
            </a:schemeClr>
          </a:solidFill>
          <a:ln w="9525">
            <a:noFill/>
            <a:miter lim="800000"/>
            <a:headEnd/>
            <a:tailEnd/>
          </a:ln>
          <a:effectLst/>
        </p:spPr>
        <p:txBody>
          <a:bodyPr wrap="square">
            <a:spAutoFit/>
          </a:bodyPr>
          <a:lstStyle/>
          <a:p>
            <a:pPr algn="ctr">
              <a:spcBef>
                <a:spcPct val="50000"/>
              </a:spcBef>
              <a:spcAft>
                <a:spcPts val="1200"/>
              </a:spcAft>
            </a:pPr>
            <a:r>
              <a:rPr lang="es-PR" sz="1600" i="1" dirty="0" smtClean="0">
                <a:latin typeface="Arial" charset="0"/>
              </a:rPr>
              <a:t>Estudios Bíblicos </a:t>
            </a:r>
            <a:r>
              <a:rPr lang="es-PR" sz="1600" i="1" dirty="0" err="1" smtClean="0">
                <a:latin typeface="Arial" charset="0"/>
              </a:rPr>
              <a:t>Lifeway</a:t>
            </a:r>
            <a:r>
              <a:rPr lang="es-PR" sz="1600" i="1" dirty="0" smtClean="0">
                <a:latin typeface="Arial" charset="0"/>
              </a:rPr>
              <a:t> </a:t>
            </a:r>
            <a:r>
              <a:rPr lang="es-PR" sz="1600" dirty="0" smtClean="0">
                <a:latin typeface="Arial" charset="0"/>
              </a:rPr>
              <a:t>®</a:t>
            </a:r>
            <a:endParaRPr lang="es-PR" sz="1600" dirty="0">
              <a:latin typeface="Arial" charset="0"/>
            </a:endParaRPr>
          </a:p>
        </p:txBody>
      </p:sp>
      <p:sp>
        <p:nvSpPr>
          <p:cNvPr id="7" name="Rectangle 2"/>
          <p:cNvSpPr txBox="1">
            <a:spLocks noChangeArrowheads="1"/>
          </p:cNvSpPr>
          <p:nvPr/>
        </p:nvSpPr>
        <p:spPr>
          <a:xfrm>
            <a:off x="762000" y="685800"/>
            <a:ext cx="7696200" cy="2057400"/>
          </a:xfrm>
          <a:prstGeom prst="rect">
            <a:avLst/>
          </a:prstGeom>
          <a:solidFill>
            <a:schemeClr val="bg2">
              <a:lumMod val="50000"/>
              <a:alpha val="70000"/>
            </a:schemeClr>
          </a:solidFill>
          <a:ln/>
        </p:spPr>
        <p:txBody>
          <a:bodyPr vert="horz" lIns="91440" tIns="45720" rIns="91440" bIns="45720" rtlCol="0" anchor="ctr">
            <a:noAutofit/>
          </a:bodyPr>
          <a:lstStyle/>
          <a:p>
            <a:pPr marL="401638" lvl="0" indent="-234950" algn="ctr" fontAlgn="auto">
              <a:spcAft>
                <a:spcPts val="1200"/>
              </a:spcAft>
              <a:defRPr/>
            </a:pPr>
            <a:r>
              <a:rPr kumimoji="0" lang="es-PR" sz="4400" b="0" i="0" u="none" strike="noStrike" kern="1200" cap="none" spc="0" normalizeH="0" baseline="0" noProof="0" dirty="0" smtClean="0">
                <a:ln>
                  <a:noFill/>
                </a:ln>
                <a:effectLst/>
                <a:uLnTx/>
                <a:uFillTx/>
                <a:latin typeface="+mj-lt"/>
                <a:ea typeface="+mj-ea"/>
                <a:cs typeface="+mj-cs"/>
              </a:rPr>
              <a:t>  3</a:t>
            </a:r>
            <a:r>
              <a:rPr kumimoji="0" lang="es-PR" sz="4400" b="0" i="0" u="none" strike="noStrike" kern="1200" cap="none" spc="0" normalizeH="0" baseline="30000" noProof="0" dirty="0" smtClean="0">
                <a:ln>
                  <a:noFill/>
                </a:ln>
                <a:effectLst/>
                <a:uLnTx/>
                <a:uFillTx/>
                <a:latin typeface="+mj-lt"/>
                <a:ea typeface="+mj-ea"/>
                <a:cs typeface="+mj-cs"/>
              </a:rPr>
              <a:t>er</a:t>
            </a:r>
            <a:r>
              <a:rPr kumimoji="0" lang="es-PR" sz="4400" b="0" i="0" u="none" strike="noStrike" kern="1200" cap="none" spc="0" normalizeH="0" baseline="0" noProof="0" dirty="0" smtClean="0">
                <a:ln>
                  <a:noFill/>
                </a:ln>
                <a:effectLst/>
                <a:uLnTx/>
                <a:uFillTx/>
                <a:latin typeface="+mj-lt"/>
                <a:ea typeface="+mj-ea"/>
                <a:cs typeface="+mj-cs"/>
              </a:rPr>
              <a:t> Trimestre/Tema </a:t>
            </a:r>
            <a:r>
              <a:rPr lang="es-PR" sz="4400" noProof="0" dirty="0" smtClean="0">
                <a:latin typeface="+mj-lt"/>
              </a:rPr>
              <a:t>3</a:t>
            </a:r>
            <a:r>
              <a:rPr lang="es-PR" sz="4400" dirty="0" smtClean="0">
                <a:latin typeface="+mj-lt"/>
              </a:rPr>
              <a:t>:               La persona que Dios usa</a:t>
            </a:r>
            <a:endParaRPr kumimoji="0" lang="es-PR" sz="4400" b="0" i="0" u="none" strike="noStrike" kern="1200" cap="none" spc="0" normalizeH="0" baseline="0" noProof="0" dirty="0" smtClean="0">
              <a:ln>
                <a:noFill/>
              </a:ln>
              <a:effectLst/>
              <a:uLnTx/>
              <a:uFillTx/>
              <a:latin typeface="+mj-lt"/>
              <a:ea typeface="+mj-ea"/>
              <a:cs typeface="+mj-cs"/>
            </a:endParaRPr>
          </a:p>
        </p:txBody>
      </p:sp>
      <p:sp>
        <p:nvSpPr>
          <p:cNvPr id="8" name="Rectangle 3"/>
          <p:cNvSpPr txBox="1">
            <a:spLocks noChangeArrowheads="1"/>
          </p:cNvSpPr>
          <p:nvPr/>
        </p:nvSpPr>
        <p:spPr>
          <a:xfrm>
            <a:off x="685800" y="2895600"/>
            <a:ext cx="7924800" cy="2971800"/>
          </a:xfrm>
          <a:prstGeom prst="rect">
            <a:avLst/>
          </a:prstGeom>
          <a:solidFill>
            <a:schemeClr val="bg2">
              <a:lumMod val="50000"/>
              <a:alpha val="70000"/>
            </a:schemeClr>
          </a:solidFill>
          <a:ln/>
        </p:spPr>
        <p:txBody>
          <a:bodyPr vert="horz" lIns="91440" tIns="45720" rIns="91440" bIns="45720" rtlCol="0" anchor="ctr">
            <a:normAutofit/>
          </a:bodyPr>
          <a:lstStyle/>
          <a:p>
            <a:pPr marL="401638" indent="-234950" algn="ctr">
              <a:spcAft>
                <a:spcPts val="600"/>
              </a:spcAft>
              <a:buNone/>
            </a:pPr>
            <a:r>
              <a:rPr lang="es-PR" sz="4400" dirty="0" smtClean="0">
                <a:latin typeface="+mn-lt"/>
              </a:rPr>
              <a:t>“No ponga excusas”</a:t>
            </a:r>
          </a:p>
          <a:p>
            <a:pPr marL="401638" indent="-234950" algn="ctr">
              <a:spcAft>
                <a:spcPts val="600"/>
              </a:spcAft>
              <a:buNone/>
            </a:pPr>
            <a:r>
              <a:rPr lang="es-PR" sz="3600" noProof="0" dirty="0" smtClean="0">
                <a:latin typeface="+mn-lt"/>
                <a:cs typeface="+mn-cs"/>
              </a:rPr>
              <a:t>4</a:t>
            </a:r>
            <a:r>
              <a:rPr kumimoji="0" lang="es-PR" sz="3600" b="0" i="0" u="none" strike="noStrike" kern="1200" cap="none" spc="0" normalizeH="0" baseline="0" noProof="0" dirty="0" smtClean="0">
                <a:ln>
                  <a:noFill/>
                </a:ln>
                <a:effectLst/>
                <a:uLnTx/>
                <a:uFillTx/>
                <a:latin typeface="+mn-lt"/>
                <a:ea typeface="+mn-ea"/>
                <a:cs typeface="+mn-cs"/>
              </a:rPr>
              <a:t> de </a:t>
            </a:r>
            <a:r>
              <a:rPr lang="es-PR" sz="3600" dirty="0" smtClean="0">
                <a:latin typeface="+mn-lt"/>
                <a:cs typeface="+mn-cs"/>
              </a:rPr>
              <a:t>agosto </a:t>
            </a:r>
            <a:r>
              <a:rPr kumimoji="0" lang="es-PR" sz="3600" b="0" i="0" u="none" strike="noStrike" kern="1200" cap="none" spc="0" normalizeH="0" baseline="0" noProof="0" dirty="0" smtClean="0">
                <a:ln>
                  <a:noFill/>
                </a:ln>
                <a:effectLst/>
                <a:uLnTx/>
                <a:uFillTx/>
                <a:latin typeface="+mn-lt"/>
                <a:ea typeface="+mn-ea"/>
                <a:cs typeface="+mn-cs"/>
              </a:rPr>
              <a:t>de 2013</a:t>
            </a:r>
            <a:endParaRPr kumimoji="0" lang="es-PR" sz="3200" b="0" i="0" u="none" strike="noStrike" kern="1200" cap="none" spc="0" normalizeH="0" baseline="0" noProof="0" dirty="0" smtClean="0">
              <a:ln>
                <a:noFill/>
              </a:ln>
              <a:effectLst/>
              <a:uLnTx/>
              <a:uFillTx/>
              <a:latin typeface="+mn-lt"/>
              <a:ea typeface="+mn-ea"/>
              <a:cs typeface="+mn-cs"/>
            </a:endParaRPr>
          </a:p>
          <a:p>
            <a:pPr marL="401638" lvl="0" indent="-234950" algn="ctr" fontAlgn="auto">
              <a:spcBef>
                <a:spcPct val="20000"/>
              </a:spcBef>
              <a:spcAft>
                <a:spcPts val="0"/>
              </a:spcAft>
              <a:defRPr/>
            </a:pPr>
            <a:r>
              <a:rPr kumimoji="0" lang="es-PR" sz="2800" b="0" i="0" u="none" strike="noStrike" kern="1200" cap="none" spc="0" normalizeH="0" baseline="0" noProof="0" dirty="0" smtClean="0">
                <a:ln>
                  <a:noFill/>
                </a:ln>
                <a:effectLst/>
                <a:uLnTx/>
                <a:uFillTx/>
                <a:latin typeface="+mn-lt"/>
                <a:ea typeface="+mn-ea"/>
                <a:cs typeface="+mn-cs"/>
              </a:rPr>
              <a:t>(</a:t>
            </a:r>
            <a:r>
              <a:rPr lang="es-PR" sz="2800" dirty="0" smtClean="0"/>
              <a:t>Jeremías 1.4-14, 17-19</a:t>
            </a:r>
            <a:r>
              <a:rPr kumimoji="0" lang="es-PR" sz="2800" b="0" i="0" u="none" strike="noStrike" kern="1200" cap="none" spc="0" normalizeH="0" baseline="0" noProof="0" dirty="0" smtClean="0">
                <a:ln>
                  <a:noFill/>
                </a:ln>
                <a:effectLst/>
                <a:uLnTx/>
                <a:uFillTx/>
                <a:latin typeface="+mn-lt"/>
                <a:ea typeface="+mn-ea"/>
                <a:cs typeface="+mn-cs"/>
              </a:rPr>
              <a:t>)</a:t>
            </a:r>
            <a:endParaRPr kumimoji="0" lang="es-PR" sz="2800" b="0" i="0" u="none" strike="noStrike" kern="1200" cap="none" spc="0" normalizeH="0" baseline="0" noProof="0" dirty="0">
              <a:ln>
                <a:noFill/>
              </a:ln>
              <a:effectLst/>
              <a:uLnTx/>
              <a:uFillTx/>
              <a:latin typeface="+mn-lt"/>
              <a:ea typeface="+mn-ea"/>
              <a:cs typeface="+mn-cs"/>
            </a:endParaRPr>
          </a:p>
        </p:txBody>
      </p:sp>
      <p:sp>
        <p:nvSpPr>
          <p:cNvPr id="9" name="Text Box 5"/>
          <p:cNvSpPr txBox="1">
            <a:spLocks noChangeArrowheads="1"/>
          </p:cNvSpPr>
          <p:nvPr/>
        </p:nvSpPr>
        <p:spPr bwMode="auto">
          <a:xfrm>
            <a:off x="0" y="6273225"/>
            <a:ext cx="2438400" cy="584775"/>
          </a:xfrm>
          <a:prstGeom prst="rect">
            <a:avLst/>
          </a:prstGeom>
          <a:solidFill>
            <a:schemeClr val="bg2">
              <a:lumMod val="50000"/>
              <a:alpha val="70000"/>
            </a:schemeClr>
          </a:solidFill>
          <a:ln w="9525">
            <a:noFill/>
            <a:miter lim="800000"/>
            <a:headEnd/>
            <a:tailEnd/>
          </a:ln>
          <a:effectLst/>
        </p:spPr>
        <p:txBody>
          <a:bodyPr wrap="square">
            <a:spAutoFit/>
          </a:bodyPr>
          <a:lstStyle/>
          <a:p>
            <a:pPr algn="ctr">
              <a:spcBef>
                <a:spcPct val="50000"/>
              </a:spcBef>
              <a:spcAft>
                <a:spcPts val="1200"/>
              </a:spcAft>
            </a:pPr>
            <a:r>
              <a:rPr lang="es-PR" sz="1600" dirty="0">
                <a:latin typeface="Arial" charset="0"/>
              </a:rPr>
              <a:t>Iglesia Bíblica Bautista de </a:t>
            </a:r>
            <a:r>
              <a:rPr lang="es-PR" sz="1600" dirty="0" smtClean="0">
                <a:latin typeface="Arial" charset="0"/>
              </a:rPr>
              <a:t>Aguadilla</a:t>
            </a:r>
            <a:endParaRPr lang="es-PR" sz="1600" dirty="0">
              <a:latin typeface="Arial" charset="0"/>
            </a:endParaRPr>
          </a:p>
        </p:txBody>
      </p:sp>
      <p:pic>
        <p:nvPicPr>
          <p:cNvPr id="10" name="Picture 6" descr="jesus_fish_lg_clr"/>
          <p:cNvPicPr>
            <a:picLocks noChangeAspect="1" noChangeArrowheads="1"/>
          </p:cNvPicPr>
          <p:nvPr/>
        </p:nvPicPr>
        <p:blipFill>
          <a:blip r:embed="rId4" cstate="screen"/>
          <a:srcRect/>
          <a:stretch>
            <a:fillRect/>
          </a:stretch>
        </p:blipFill>
        <p:spPr bwMode="auto">
          <a:xfrm>
            <a:off x="1828800" y="6604575"/>
            <a:ext cx="533400" cy="266700"/>
          </a:xfrm>
          <a:prstGeom prst="rect">
            <a:avLst/>
          </a:prstGeom>
          <a:noFill/>
          <a:ln w="9525">
            <a:noFill/>
            <a:miter lim="800000"/>
            <a:headEnd/>
            <a:tailEnd/>
          </a:ln>
        </p:spPr>
      </p:pic>
      <p:pic>
        <p:nvPicPr>
          <p:cNvPr id="11" name="Picture 4"/>
          <p:cNvPicPr>
            <a:picLocks noChangeAspect="1" noChangeArrowheads="1"/>
          </p:cNvPicPr>
          <p:nvPr/>
        </p:nvPicPr>
        <p:blipFill>
          <a:blip r:embed="rId5" cstate="screen"/>
          <a:srcRect/>
          <a:stretch>
            <a:fillRect/>
          </a:stretch>
        </p:blipFill>
        <p:spPr bwMode="auto">
          <a:xfrm>
            <a:off x="0" y="0"/>
            <a:ext cx="647700" cy="552450"/>
          </a:xfrm>
          <a:prstGeom prst="rect">
            <a:avLst/>
          </a:prstGeom>
          <a:solidFill>
            <a:schemeClr val="accent1">
              <a:alpha val="42000"/>
            </a:schemeClr>
          </a:solid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bg/>
                                          </p:spTgt>
                                        </p:tgtEl>
                                        <p:attrNameLst>
                                          <p:attrName>style.visibility</p:attrName>
                                        </p:attrNameLst>
                                      </p:cBhvr>
                                      <p:to>
                                        <p:strVal val="visible"/>
                                      </p:to>
                                    </p:set>
                                    <p:animEffect transition="in" filter="fade">
                                      <p:cBhvr>
                                        <p:cTn id="10" dur="2000"/>
                                        <p:tgtEl>
                                          <p:spTgt spid="8">
                                            <p:bg/>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Effect transition="in" filter="fade">
                                      <p:cBhvr>
                                        <p:cTn id="13" dur="2000"/>
                                        <p:tgtEl>
                                          <p:spTgt spid="8">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xEl>
                                              <p:pRg st="1" end="1"/>
                                            </p:txEl>
                                          </p:spTgt>
                                        </p:tgtEl>
                                        <p:attrNameLst>
                                          <p:attrName>style.visibility</p:attrName>
                                        </p:attrNameLst>
                                      </p:cBhvr>
                                      <p:to>
                                        <p:strVal val="visible"/>
                                      </p:to>
                                    </p:set>
                                    <p:animEffect transition="in" filter="fade">
                                      <p:cBhvr>
                                        <p:cTn id="16" dur="2000"/>
                                        <p:tgtEl>
                                          <p:spTgt spid="8">
                                            <p:txEl>
                                              <p:pRg st="1" end="1"/>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Effect transition="in" filter="fade">
                                      <p:cBhvr>
                                        <p:cTn id="19" dur="2000"/>
                                        <p:tgtEl>
                                          <p:spTgt spid="8">
                                            <p:txEl>
                                              <p:pRg st="2" end="2"/>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2000"/>
                                        <p:tgtEl>
                                          <p:spTgt spid="1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2000"/>
                                        <p:tgtEl>
                                          <p:spTgt spid="9"/>
                                        </p:tgtEl>
                                      </p:cBhvr>
                                    </p:animEffect>
                                  </p:childTnLst>
                                </p:cTn>
                              </p:par>
                              <p:par>
                                <p:cTn id="26" presetID="10" presetClass="entr" presetSubtype="0"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2000"/>
                                        <p:tgtEl>
                                          <p:spTgt spid="1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build="p"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a:spLocks noGrp="1" noChangeArrowheads="1"/>
          </p:cNvSpPr>
          <p:nvPr>
            <p:ph type="title"/>
          </p:nvPr>
        </p:nvSpPr>
        <p:spPr/>
        <p:txBody>
          <a:bodyPr/>
          <a:lstStyle/>
          <a:p>
            <a:pPr marL="742950" indent="-742950">
              <a:spcAft>
                <a:spcPts val="600"/>
              </a:spcAft>
            </a:pPr>
            <a:r>
              <a:rPr lang="es-PR" sz="4000" dirty="0" smtClean="0"/>
              <a:t>Explicación adicional</a:t>
            </a:r>
          </a:p>
        </p:txBody>
      </p:sp>
      <p:sp>
        <p:nvSpPr>
          <p:cNvPr id="5" name="Content Placeholder 4"/>
          <p:cNvSpPr>
            <a:spLocks noGrp="1"/>
          </p:cNvSpPr>
          <p:nvPr>
            <p:ph idx="1"/>
          </p:nvPr>
        </p:nvSpPr>
        <p:spPr/>
        <p:txBody>
          <a:bodyPr/>
          <a:lstStyle/>
          <a:p>
            <a:r>
              <a:rPr lang="en-US" sz="2800" dirty="0" smtClean="0"/>
              <a:t>La </a:t>
            </a:r>
            <a:r>
              <a:rPr lang="en-US" sz="2800" dirty="0" err="1" smtClean="0"/>
              <a:t>palabra</a:t>
            </a:r>
            <a:r>
              <a:rPr lang="en-US" sz="2800" dirty="0" smtClean="0"/>
              <a:t> </a:t>
            </a:r>
            <a:r>
              <a:rPr lang="en-US" sz="2800" dirty="0" err="1" smtClean="0"/>
              <a:t>hebrea</a:t>
            </a:r>
            <a:r>
              <a:rPr lang="en-US" sz="2800" dirty="0" smtClean="0"/>
              <a:t> en 1.5 (</a:t>
            </a:r>
            <a:r>
              <a:rPr lang="en-US" sz="2800" b="1" i="1" dirty="0" err="1" smtClean="0"/>
              <a:t>yawtsar</a:t>
            </a:r>
            <a:r>
              <a:rPr lang="en-US" sz="2800" dirty="0" smtClean="0"/>
              <a:t>) </a:t>
            </a:r>
            <a:r>
              <a:rPr lang="en-US" sz="2800" dirty="0" err="1" smtClean="0"/>
              <a:t>que</a:t>
            </a:r>
            <a:r>
              <a:rPr lang="en-US" sz="2800" dirty="0" smtClean="0"/>
              <a:t> se traduce </a:t>
            </a:r>
            <a:r>
              <a:rPr lang="en-US" sz="2800" dirty="0" err="1" smtClean="0"/>
              <a:t>como</a:t>
            </a:r>
            <a:r>
              <a:rPr lang="en-US" sz="2800" dirty="0" smtClean="0"/>
              <a:t> “</a:t>
            </a:r>
            <a:r>
              <a:rPr lang="en-US" sz="2800" dirty="0" err="1" smtClean="0"/>
              <a:t>formase</a:t>
            </a:r>
            <a:r>
              <a:rPr lang="en-US" sz="2800" dirty="0" smtClean="0"/>
              <a:t>” </a:t>
            </a:r>
            <a:r>
              <a:rPr lang="en-US" sz="2800" dirty="0" err="1" smtClean="0"/>
              <a:t>aparece</a:t>
            </a:r>
            <a:r>
              <a:rPr lang="en-US" sz="2800" dirty="0" smtClean="0"/>
              <a:t> 62 </a:t>
            </a:r>
            <a:r>
              <a:rPr lang="en-US" sz="2800" dirty="0" err="1" smtClean="0"/>
              <a:t>veces</a:t>
            </a:r>
            <a:r>
              <a:rPr lang="en-US" sz="2800" dirty="0" smtClean="0"/>
              <a:t> en el AT. </a:t>
            </a:r>
            <a:r>
              <a:rPr lang="en-US" sz="2800" dirty="0" err="1" smtClean="0"/>
              <a:t>También</a:t>
            </a:r>
            <a:r>
              <a:rPr lang="en-US" sz="2800" dirty="0" smtClean="0"/>
              <a:t> se traduce </a:t>
            </a:r>
            <a:r>
              <a:rPr lang="en-US" sz="2800" dirty="0" err="1" smtClean="0"/>
              <a:t>como</a:t>
            </a:r>
            <a:r>
              <a:rPr lang="en-US" sz="2800" dirty="0" smtClean="0"/>
              <a:t> </a:t>
            </a:r>
            <a:r>
              <a:rPr lang="en-US" sz="2800" b="1" dirty="0" err="1" smtClean="0"/>
              <a:t>labrar</a:t>
            </a:r>
            <a:r>
              <a:rPr lang="en-US" sz="2800" dirty="0" smtClean="0"/>
              <a:t>     (Is. 22.11; 45.9) o </a:t>
            </a:r>
            <a:r>
              <a:rPr lang="en-US" sz="2800" b="1" dirty="0" err="1" smtClean="0"/>
              <a:t>dar</a:t>
            </a:r>
            <a:r>
              <a:rPr lang="en-US" sz="2800" b="1" dirty="0" smtClean="0"/>
              <a:t> forma </a:t>
            </a:r>
            <a:r>
              <a:rPr lang="en-US" sz="2800" dirty="0" smtClean="0"/>
              <a:t>(Is. 44.12).</a:t>
            </a:r>
          </a:p>
          <a:p>
            <a:r>
              <a:rPr lang="en-US" sz="2800" dirty="0" err="1" smtClean="0"/>
              <a:t>Usos</a:t>
            </a:r>
            <a:r>
              <a:rPr lang="en-US" sz="2800" dirty="0" smtClean="0"/>
              <a:t> del </a:t>
            </a:r>
            <a:r>
              <a:rPr lang="en-US" sz="2800" dirty="0" err="1" smtClean="0"/>
              <a:t>participio</a:t>
            </a:r>
            <a:r>
              <a:rPr lang="en-US" sz="2800" dirty="0" smtClean="0"/>
              <a:t> </a:t>
            </a:r>
            <a:r>
              <a:rPr lang="en-US" sz="2800" dirty="0" err="1" smtClean="0"/>
              <a:t>como</a:t>
            </a:r>
            <a:r>
              <a:rPr lang="en-US" sz="2800" dirty="0" smtClean="0"/>
              <a:t> </a:t>
            </a:r>
            <a:r>
              <a:rPr lang="en-US" sz="2800" dirty="0" err="1" smtClean="0"/>
              <a:t>sustantivo</a:t>
            </a:r>
            <a:r>
              <a:rPr lang="en-US" sz="2800" dirty="0" smtClean="0"/>
              <a:t>:</a:t>
            </a:r>
          </a:p>
          <a:p>
            <a:pPr lvl="1"/>
            <a:r>
              <a:rPr lang="en-US" sz="2400" b="1" dirty="0" err="1" smtClean="0"/>
              <a:t>Alfarero</a:t>
            </a:r>
            <a:r>
              <a:rPr lang="en-US" sz="2400" dirty="0" smtClean="0"/>
              <a:t>- Is. 29.16; 30.14; 41.25; Jer. 18.2-6; 19.1; Lam. 4.2</a:t>
            </a:r>
          </a:p>
          <a:p>
            <a:pPr lvl="1"/>
            <a:r>
              <a:rPr lang="en-US" sz="2400" b="1" dirty="0" err="1" smtClean="0"/>
              <a:t>Hacedor</a:t>
            </a:r>
            <a:r>
              <a:rPr lang="en-US" sz="2400" dirty="0" smtClean="0"/>
              <a:t>- Is. 45.9</a:t>
            </a:r>
          </a:p>
          <a:p>
            <a:pPr lvl="1"/>
            <a:r>
              <a:rPr lang="en-US" sz="2400" b="1" dirty="0" err="1" smtClean="0"/>
              <a:t>Formador</a:t>
            </a:r>
            <a:r>
              <a:rPr lang="en-US" sz="2400" dirty="0" smtClean="0"/>
              <a:t>- Is. 45.11</a:t>
            </a:r>
            <a:endParaRPr lang="en-US" sz="2000" dirty="0" smtClean="0"/>
          </a:p>
          <a:p>
            <a:r>
              <a:rPr lang="en-US" sz="2800" dirty="0" err="1" smtClean="0"/>
              <a:t>Ver</a:t>
            </a:r>
            <a:r>
              <a:rPr lang="en-US" sz="2800" dirty="0" smtClean="0"/>
              <a:t> </a:t>
            </a:r>
            <a:r>
              <a:rPr lang="en-US" sz="2800" dirty="0" err="1" smtClean="0"/>
              <a:t>también</a:t>
            </a:r>
            <a:r>
              <a:rPr lang="en-US" sz="2800" dirty="0" smtClean="0"/>
              <a:t> Gn. 2.7-8 y Sal. 139.16</a:t>
            </a:r>
          </a:p>
        </p:txBody>
      </p:sp>
      <p:sp>
        <p:nvSpPr>
          <p:cNvPr id="8" name="Slide Number Placeholder 5"/>
          <p:cNvSpPr>
            <a:spLocks noGrp="1"/>
          </p:cNvSpPr>
          <p:nvPr>
            <p:ph type="sldNum" sz="quarter" idx="12"/>
          </p:nvPr>
        </p:nvSpPr>
        <p:spPr/>
        <p:txBody>
          <a:bodyPr/>
          <a:lstStyle/>
          <a:p>
            <a:fld id="{4D3A36D5-4982-416A-93B5-B3CD44AA987B}" type="slidenum">
              <a:rPr lang="en-US"/>
              <a:pPr/>
              <a:t>10</a:t>
            </a:fld>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additive="base">
                                        <p:cTn id="2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 calcmode="lin" valueType="num">
                                      <p:cBhvr additive="base">
                                        <p:cTn id="3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Preguntas</a:t>
            </a:r>
            <a:endParaRPr lang="en-US" dirty="0"/>
          </a:p>
        </p:txBody>
      </p:sp>
      <p:sp>
        <p:nvSpPr>
          <p:cNvPr id="3" name="Content Placeholder 2"/>
          <p:cNvSpPr>
            <a:spLocks noGrp="1"/>
          </p:cNvSpPr>
          <p:nvPr>
            <p:ph idx="1"/>
          </p:nvPr>
        </p:nvSpPr>
        <p:spPr/>
        <p:txBody>
          <a:bodyPr/>
          <a:lstStyle/>
          <a:p>
            <a:r>
              <a:rPr lang="en-US" dirty="0" smtClean="0"/>
              <a:t>¿</a:t>
            </a:r>
            <a:r>
              <a:rPr lang="en-US" dirty="0" err="1" smtClean="0"/>
              <a:t>Cómo</a:t>
            </a:r>
            <a:r>
              <a:rPr lang="en-US" dirty="0" smtClean="0"/>
              <a:t> </a:t>
            </a:r>
            <a:r>
              <a:rPr lang="en-US" dirty="0" err="1" smtClean="0"/>
              <a:t>respondío</a:t>
            </a:r>
            <a:r>
              <a:rPr lang="en-US" dirty="0" smtClean="0"/>
              <a:t> </a:t>
            </a:r>
            <a:r>
              <a:rPr lang="en-US" dirty="0" err="1" smtClean="0"/>
              <a:t>Jeremías</a:t>
            </a:r>
            <a:r>
              <a:rPr lang="en-US" dirty="0" smtClean="0"/>
              <a:t> a la </a:t>
            </a:r>
            <a:r>
              <a:rPr lang="en-US" dirty="0" err="1" smtClean="0"/>
              <a:t>comisión</a:t>
            </a:r>
            <a:r>
              <a:rPr lang="en-US" dirty="0" smtClean="0"/>
              <a:t> de Dios? </a:t>
            </a:r>
          </a:p>
          <a:p>
            <a:pPr lvl="1"/>
            <a:r>
              <a:rPr lang="en-US" dirty="0" smtClean="0"/>
              <a:t>¿</a:t>
            </a:r>
            <a:r>
              <a:rPr lang="en-US" dirty="0" err="1" smtClean="0"/>
              <a:t>Qué</a:t>
            </a:r>
            <a:r>
              <a:rPr lang="en-US" dirty="0" smtClean="0"/>
              <a:t> </a:t>
            </a:r>
            <a:r>
              <a:rPr lang="en-US" dirty="0" err="1" smtClean="0"/>
              <a:t>excusas</a:t>
            </a:r>
            <a:r>
              <a:rPr lang="en-US" dirty="0" smtClean="0"/>
              <a:t> </a:t>
            </a:r>
            <a:r>
              <a:rPr lang="en-US" dirty="0" err="1" smtClean="0"/>
              <a:t>planteó</a:t>
            </a:r>
            <a:r>
              <a:rPr lang="en-US" dirty="0" smtClean="0"/>
              <a:t> </a:t>
            </a:r>
            <a:r>
              <a:rPr lang="en-US" dirty="0" err="1" smtClean="0"/>
              <a:t>usted</a:t>
            </a:r>
            <a:r>
              <a:rPr lang="en-US" dirty="0" smtClean="0"/>
              <a:t> </a:t>
            </a:r>
            <a:r>
              <a:rPr lang="en-US" dirty="0" err="1" smtClean="0"/>
              <a:t>cuando</a:t>
            </a:r>
            <a:r>
              <a:rPr lang="en-US" dirty="0" smtClean="0"/>
              <a:t> Dios lo </a:t>
            </a:r>
            <a:r>
              <a:rPr lang="en-US" dirty="0" err="1" smtClean="0"/>
              <a:t>llamó</a:t>
            </a:r>
            <a:r>
              <a:rPr lang="en-US" dirty="0" smtClean="0"/>
              <a:t> a Su </a:t>
            </a:r>
            <a:r>
              <a:rPr lang="en-US" dirty="0" err="1" smtClean="0"/>
              <a:t>servicio</a:t>
            </a:r>
            <a:r>
              <a:rPr lang="en-US" dirty="0" smtClean="0"/>
              <a:t>?</a:t>
            </a:r>
          </a:p>
          <a:p>
            <a:r>
              <a:rPr lang="en-US" dirty="0" smtClean="0"/>
              <a:t>COMO NOTA ADICIONAL: ¿</a:t>
            </a:r>
            <a:r>
              <a:rPr lang="en-US" dirty="0" err="1" smtClean="0"/>
              <a:t>Podría</a:t>
            </a:r>
            <a:r>
              <a:rPr lang="en-US" dirty="0" smtClean="0"/>
              <a:t> el </a:t>
            </a:r>
            <a:r>
              <a:rPr lang="en-US" dirty="0" err="1" smtClean="0"/>
              <a:t>versículo</a:t>
            </a:r>
            <a:r>
              <a:rPr lang="en-US" dirty="0" smtClean="0"/>
              <a:t> 5 </a:t>
            </a:r>
            <a:r>
              <a:rPr lang="en-US" dirty="0" err="1" smtClean="0"/>
              <a:t>darnos</a:t>
            </a:r>
            <a:r>
              <a:rPr lang="en-US" dirty="0" smtClean="0"/>
              <a:t> </a:t>
            </a:r>
            <a:r>
              <a:rPr lang="en-US" dirty="0" err="1" smtClean="0"/>
              <a:t>apoyo</a:t>
            </a:r>
            <a:r>
              <a:rPr lang="en-US" dirty="0" smtClean="0"/>
              <a:t> en contra del </a:t>
            </a:r>
            <a:r>
              <a:rPr lang="en-US" dirty="0" err="1" smtClean="0"/>
              <a:t>aborto</a:t>
            </a:r>
            <a:r>
              <a:rPr lang="en-US" dirty="0" smtClean="0"/>
              <a:t>?</a:t>
            </a:r>
          </a:p>
        </p:txBody>
      </p:sp>
      <p:sp>
        <p:nvSpPr>
          <p:cNvPr id="4" name="Slide Number Placeholder 3"/>
          <p:cNvSpPr>
            <a:spLocks noGrp="1"/>
          </p:cNvSpPr>
          <p:nvPr>
            <p:ph type="sldNum" sz="quarter" idx="12"/>
          </p:nvPr>
        </p:nvSpPr>
        <p:spPr/>
        <p:txBody>
          <a:bodyPr/>
          <a:lstStyle/>
          <a:p>
            <a:fld id="{921E7F7E-33AA-4283-8B9E-027FB821B55F}" type="slidenum">
              <a:rPr lang="en-US" smtClean="0"/>
              <a:pPr/>
              <a:t>11</a:t>
            </a:fld>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3" name="Rectangle 3"/>
          <p:cNvSpPr>
            <a:spLocks noGrp="1" noChangeArrowheads="1"/>
          </p:cNvSpPr>
          <p:nvPr>
            <p:ph type="title"/>
          </p:nvPr>
        </p:nvSpPr>
        <p:spPr/>
        <p:txBody>
          <a:bodyPr/>
          <a:lstStyle/>
          <a:p>
            <a:pPr marL="742950" indent="-742950">
              <a:spcAft>
                <a:spcPts val="600"/>
              </a:spcAft>
              <a:buFont typeface="+mj-lt"/>
              <a:buAutoNum type="arabicPeriod" startAt="2"/>
            </a:pPr>
            <a:r>
              <a:rPr lang="es-PR" sz="3900" dirty="0" smtClean="0"/>
              <a:t>Dios prepara (Jeremías 1.9-10)</a:t>
            </a:r>
          </a:p>
        </p:txBody>
      </p:sp>
      <p:sp>
        <p:nvSpPr>
          <p:cNvPr id="5" name="Content Placeholder 4"/>
          <p:cNvSpPr>
            <a:spLocks noGrp="1"/>
          </p:cNvSpPr>
          <p:nvPr>
            <p:ph idx="1"/>
          </p:nvPr>
        </p:nvSpPr>
        <p:spPr/>
        <p:txBody>
          <a:bodyPr/>
          <a:lstStyle/>
          <a:p>
            <a:pPr>
              <a:buNone/>
            </a:pPr>
            <a:r>
              <a:rPr lang="en-US" dirty="0" smtClean="0"/>
              <a:t>	“Y </a:t>
            </a:r>
            <a:r>
              <a:rPr lang="en-US" dirty="0" err="1" smtClean="0"/>
              <a:t>extendió</a:t>
            </a:r>
            <a:r>
              <a:rPr lang="en-US" dirty="0" smtClean="0"/>
              <a:t> </a:t>
            </a:r>
            <a:r>
              <a:rPr lang="en-US" dirty="0" err="1" smtClean="0"/>
              <a:t>Jehová</a:t>
            </a:r>
            <a:r>
              <a:rPr lang="en-US" dirty="0" smtClean="0"/>
              <a:t> </a:t>
            </a:r>
            <a:r>
              <a:rPr lang="en-US" dirty="0" err="1" smtClean="0"/>
              <a:t>su</a:t>
            </a:r>
            <a:r>
              <a:rPr lang="en-US" dirty="0" smtClean="0"/>
              <a:t> </a:t>
            </a:r>
            <a:r>
              <a:rPr lang="en-US" dirty="0" err="1" smtClean="0"/>
              <a:t>mano</a:t>
            </a:r>
            <a:r>
              <a:rPr lang="en-US" dirty="0" smtClean="0"/>
              <a:t> y </a:t>
            </a:r>
            <a:r>
              <a:rPr lang="en-US" dirty="0" err="1" smtClean="0"/>
              <a:t>tocó</a:t>
            </a:r>
            <a:r>
              <a:rPr lang="en-US" dirty="0" smtClean="0"/>
              <a:t> mi </a:t>
            </a:r>
            <a:r>
              <a:rPr lang="en-US" dirty="0" err="1" smtClean="0"/>
              <a:t>boca</a:t>
            </a:r>
            <a:r>
              <a:rPr lang="en-US" dirty="0" smtClean="0"/>
              <a:t>, y me </a:t>
            </a:r>
            <a:r>
              <a:rPr lang="en-US" dirty="0" err="1" smtClean="0"/>
              <a:t>dijo</a:t>
            </a:r>
            <a:r>
              <a:rPr lang="en-US" dirty="0" smtClean="0"/>
              <a:t> </a:t>
            </a:r>
            <a:r>
              <a:rPr lang="en-US" dirty="0" err="1" smtClean="0"/>
              <a:t>Jehová</a:t>
            </a:r>
            <a:r>
              <a:rPr lang="en-US" dirty="0" smtClean="0"/>
              <a:t>: He </a:t>
            </a:r>
            <a:r>
              <a:rPr lang="en-US" dirty="0" err="1" smtClean="0"/>
              <a:t>aquí</a:t>
            </a:r>
            <a:r>
              <a:rPr lang="en-US" dirty="0" smtClean="0"/>
              <a:t> he </a:t>
            </a:r>
            <a:r>
              <a:rPr lang="en-US" dirty="0" err="1" smtClean="0"/>
              <a:t>puesto</a:t>
            </a:r>
            <a:r>
              <a:rPr lang="en-US" dirty="0" smtClean="0"/>
              <a:t> </a:t>
            </a:r>
            <a:r>
              <a:rPr lang="en-US" dirty="0" err="1" smtClean="0"/>
              <a:t>mis</a:t>
            </a:r>
            <a:r>
              <a:rPr lang="en-US" dirty="0" smtClean="0"/>
              <a:t> </a:t>
            </a:r>
            <a:r>
              <a:rPr lang="en-US" dirty="0" err="1" smtClean="0"/>
              <a:t>palabras</a:t>
            </a:r>
            <a:r>
              <a:rPr lang="en-US" dirty="0" smtClean="0"/>
              <a:t> en </a:t>
            </a:r>
            <a:r>
              <a:rPr lang="en-US" dirty="0" err="1" smtClean="0"/>
              <a:t>tu</a:t>
            </a:r>
            <a:r>
              <a:rPr lang="en-US" dirty="0" smtClean="0"/>
              <a:t> </a:t>
            </a:r>
            <a:r>
              <a:rPr lang="en-US" dirty="0" err="1" smtClean="0"/>
              <a:t>boca</a:t>
            </a:r>
            <a:r>
              <a:rPr lang="en-US" dirty="0" smtClean="0"/>
              <a:t>. Mira </a:t>
            </a:r>
            <a:r>
              <a:rPr lang="en-US" dirty="0" err="1" smtClean="0"/>
              <a:t>que</a:t>
            </a:r>
            <a:r>
              <a:rPr lang="en-US" dirty="0" smtClean="0"/>
              <a:t> </a:t>
            </a:r>
            <a:r>
              <a:rPr lang="en-US" dirty="0" err="1" smtClean="0"/>
              <a:t>te</a:t>
            </a:r>
            <a:r>
              <a:rPr lang="en-US" dirty="0" smtClean="0"/>
              <a:t> he </a:t>
            </a:r>
            <a:r>
              <a:rPr lang="en-US" dirty="0" err="1" smtClean="0"/>
              <a:t>puesto</a:t>
            </a:r>
            <a:r>
              <a:rPr lang="en-US" dirty="0" smtClean="0"/>
              <a:t> en </a:t>
            </a:r>
            <a:r>
              <a:rPr lang="en-US" dirty="0" err="1" smtClean="0"/>
              <a:t>este</a:t>
            </a:r>
            <a:r>
              <a:rPr lang="en-US" dirty="0" smtClean="0"/>
              <a:t> </a:t>
            </a:r>
            <a:r>
              <a:rPr lang="en-US" dirty="0" err="1" smtClean="0"/>
              <a:t>día</a:t>
            </a:r>
            <a:r>
              <a:rPr lang="en-US" dirty="0" smtClean="0"/>
              <a:t> </a:t>
            </a:r>
            <a:r>
              <a:rPr lang="en-US" dirty="0" err="1" smtClean="0"/>
              <a:t>sobre</a:t>
            </a:r>
            <a:r>
              <a:rPr lang="en-US" dirty="0" smtClean="0"/>
              <a:t> </a:t>
            </a:r>
            <a:r>
              <a:rPr lang="en-US" dirty="0" err="1" smtClean="0"/>
              <a:t>naciones</a:t>
            </a:r>
            <a:r>
              <a:rPr lang="en-US" dirty="0" smtClean="0"/>
              <a:t> y </a:t>
            </a:r>
            <a:r>
              <a:rPr lang="en-US" dirty="0" err="1" smtClean="0"/>
              <a:t>sobre</a:t>
            </a:r>
            <a:r>
              <a:rPr lang="en-US" dirty="0" smtClean="0"/>
              <a:t> </a:t>
            </a:r>
            <a:r>
              <a:rPr lang="en-US" dirty="0" err="1" smtClean="0"/>
              <a:t>reinos</a:t>
            </a:r>
            <a:r>
              <a:rPr lang="en-US" dirty="0" smtClean="0"/>
              <a:t>, </a:t>
            </a:r>
            <a:r>
              <a:rPr lang="en-US" dirty="0" err="1" smtClean="0"/>
              <a:t>para</a:t>
            </a:r>
            <a:r>
              <a:rPr lang="en-US" dirty="0" smtClean="0"/>
              <a:t> </a:t>
            </a:r>
            <a:r>
              <a:rPr lang="en-US" dirty="0" err="1" smtClean="0"/>
              <a:t>arrancar</a:t>
            </a:r>
            <a:r>
              <a:rPr lang="en-US" dirty="0" smtClean="0"/>
              <a:t> y </a:t>
            </a:r>
            <a:r>
              <a:rPr lang="en-US" dirty="0" err="1" smtClean="0"/>
              <a:t>para</a:t>
            </a:r>
            <a:r>
              <a:rPr lang="en-US" dirty="0" smtClean="0"/>
              <a:t> </a:t>
            </a:r>
            <a:r>
              <a:rPr lang="en-US" dirty="0" err="1" smtClean="0"/>
              <a:t>destruir</a:t>
            </a:r>
            <a:r>
              <a:rPr lang="en-US" dirty="0" smtClean="0"/>
              <a:t>, </a:t>
            </a:r>
            <a:r>
              <a:rPr lang="en-US" dirty="0" err="1" smtClean="0"/>
              <a:t>para</a:t>
            </a:r>
            <a:r>
              <a:rPr lang="en-US" dirty="0" smtClean="0"/>
              <a:t> </a:t>
            </a:r>
            <a:r>
              <a:rPr lang="en-US" dirty="0" err="1" smtClean="0"/>
              <a:t>arruinar</a:t>
            </a:r>
            <a:r>
              <a:rPr lang="en-US" dirty="0" smtClean="0"/>
              <a:t> y </a:t>
            </a:r>
            <a:r>
              <a:rPr lang="en-US" dirty="0" err="1" smtClean="0"/>
              <a:t>para</a:t>
            </a:r>
            <a:r>
              <a:rPr lang="en-US" dirty="0" smtClean="0"/>
              <a:t> </a:t>
            </a:r>
            <a:r>
              <a:rPr lang="en-US" dirty="0" err="1" smtClean="0"/>
              <a:t>derribar</a:t>
            </a:r>
            <a:r>
              <a:rPr lang="en-US" dirty="0" smtClean="0"/>
              <a:t>, </a:t>
            </a:r>
            <a:r>
              <a:rPr lang="en-US" dirty="0" err="1" smtClean="0"/>
              <a:t>para</a:t>
            </a:r>
            <a:r>
              <a:rPr lang="en-US" dirty="0" smtClean="0"/>
              <a:t> </a:t>
            </a:r>
            <a:r>
              <a:rPr lang="en-US" dirty="0" err="1" smtClean="0"/>
              <a:t>edificar</a:t>
            </a:r>
            <a:r>
              <a:rPr lang="en-US" dirty="0" smtClean="0"/>
              <a:t> y </a:t>
            </a:r>
            <a:r>
              <a:rPr lang="en-US" dirty="0" err="1" smtClean="0"/>
              <a:t>para</a:t>
            </a:r>
            <a:r>
              <a:rPr lang="en-US" dirty="0" smtClean="0"/>
              <a:t> plantar.”</a:t>
            </a:r>
            <a:endParaRPr lang="en-US" dirty="0"/>
          </a:p>
        </p:txBody>
      </p:sp>
      <p:sp>
        <p:nvSpPr>
          <p:cNvPr id="8" name="Slide Number Placeholder 5"/>
          <p:cNvSpPr>
            <a:spLocks noGrp="1"/>
          </p:cNvSpPr>
          <p:nvPr>
            <p:ph type="sldNum" sz="quarter" idx="12"/>
          </p:nvPr>
        </p:nvSpPr>
        <p:spPr/>
        <p:txBody>
          <a:bodyPr/>
          <a:lstStyle/>
          <a:p>
            <a:fld id="{4D3A36D5-4982-416A-93B5-B3CD44AA987B}" type="slidenum">
              <a:rPr lang="en-US"/>
              <a:pPr/>
              <a:t>12</a:t>
            </a:fld>
            <a:endParaRPr lang="en-US"/>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3" name="Rectangle 3"/>
          <p:cNvSpPr>
            <a:spLocks noGrp="1" noChangeArrowheads="1"/>
          </p:cNvSpPr>
          <p:nvPr>
            <p:ph type="title"/>
          </p:nvPr>
        </p:nvSpPr>
        <p:spPr/>
        <p:txBody>
          <a:bodyPr/>
          <a:lstStyle/>
          <a:p>
            <a:pPr marL="742950" indent="-742950">
              <a:spcAft>
                <a:spcPts val="600"/>
              </a:spcAft>
            </a:pPr>
            <a:r>
              <a:rPr lang="es-PR" sz="3900" b="1" dirty="0" err="1" smtClean="0"/>
              <a:t>Localizacíon</a:t>
            </a:r>
            <a:r>
              <a:rPr lang="es-PR" sz="3900" b="1" dirty="0" smtClean="0"/>
              <a:t> de </a:t>
            </a:r>
            <a:r>
              <a:rPr lang="es-PR" sz="3900" b="1" dirty="0" err="1" smtClean="0"/>
              <a:t>Anatot</a:t>
            </a:r>
            <a:endParaRPr lang="es-PR" sz="3900" b="1" dirty="0" smtClean="0"/>
          </a:p>
        </p:txBody>
      </p:sp>
      <p:sp>
        <p:nvSpPr>
          <p:cNvPr id="8" name="Slide Number Placeholder 5"/>
          <p:cNvSpPr>
            <a:spLocks noGrp="1"/>
          </p:cNvSpPr>
          <p:nvPr>
            <p:ph type="sldNum" sz="quarter" idx="12"/>
          </p:nvPr>
        </p:nvSpPr>
        <p:spPr/>
        <p:txBody>
          <a:bodyPr/>
          <a:lstStyle/>
          <a:p>
            <a:fld id="{4D3A36D5-4982-416A-93B5-B3CD44AA987B}" type="slidenum">
              <a:rPr lang="en-US"/>
              <a:pPr/>
              <a:t>13</a:t>
            </a:fld>
            <a:endParaRPr lang="en-US"/>
          </a:p>
        </p:txBody>
      </p:sp>
      <p:pic>
        <p:nvPicPr>
          <p:cNvPr id="1026" name="Picture 2"/>
          <p:cNvPicPr>
            <a:picLocks noChangeAspect="1" noChangeArrowheads="1"/>
          </p:cNvPicPr>
          <p:nvPr/>
        </p:nvPicPr>
        <p:blipFill>
          <a:blip r:embed="rId3" cstate="print"/>
          <a:srcRect l="64417" t="935" r="6110" b="74286"/>
          <a:stretch>
            <a:fillRect/>
          </a:stretch>
        </p:blipFill>
        <p:spPr bwMode="auto">
          <a:xfrm>
            <a:off x="1524000" y="2209800"/>
            <a:ext cx="6248400" cy="4038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3" name="Rectangle 3"/>
          <p:cNvSpPr>
            <a:spLocks noGrp="1" noChangeArrowheads="1"/>
          </p:cNvSpPr>
          <p:nvPr>
            <p:ph type="title"/>
          </p:nvPr>
        </p:nvSpPr>
        <p:spPr/>
        <p:txBody>
          <a:bodyPr/>
          <a:lstStyle/>
          <a:p>
            <a:pPr marL="742950" indent="-742950">
              <a:spcAft>
                <a:spcPts val="600"/>
              </a:spcAft>
            </a:pPr>
            <a:r>
              <a:rPr lang="es-PR" sz="3900" b="1" dirty="0" smtClean="0"/>
              <a:t>Ministerio de Jeremías</a:t>
            </a:r>
          </a:p>
        </p:txBody>
      </p:sp>
      <p:sp>
        <p:nvSpPr>
          <p:cNvPr id="5" name="Content Placeholder 4"/>
          <p:cNvSpPr>
            <a:spLocks noGrp="1"/>
          </p:cNvSpPr>
          <p:nvPr>
            <p:ph idx="1"/>
          </p:nvPr>
        </p:nvSpPr>
        <p:spPr/>
        <p:txBody>
          <a:bodyPr/>
          <a:lstStyle/>
          <a:p>
            <a:r>
              <a:rPr lang="en-US" sz="2800" dirty="0" err="1" smtClean="0"/>
              <a:t>Comenzó</a:t>
            </a:r>
            <a:r>
              <a:rPr lang="en-US" sz="2800" dirty="0" smtClean="0"/>
              <a:t> </a:t>
            </a:r>
            <a:r>
              <a:rPr lang="en-US" sz="2800" dirty="0" err="1" smtClean="0"/>
              <a:t>alrededor</a:t>
            </a:r>
            <a:r>
              <a:rPr lang="en-US" sz="2800" dirty="0" smtClean="0"/>
              <a:t> del </a:t>
            </a:r>
            <a:r>
              <a:rPr lang="en-US" sz="2800" dirty="0" err="1" smtClean="0"/>
              <a:t>año</a:t>
            </a:r>
            <a:r>
              <a:rPr lang="en-US" sz="2800" dirty="0" smtClean="0"/>
              <a:t> 627 </a:t>
            </a:r>
            <a:r>
              <a:rPr lang="en-US" sz="2800" dirty="0" err="1" smtClean="0"/>
              <a:t>a.C</a:t>
            </a:r>
            <a:r>
              <a:rPr lang="en-US" sz="2800" dirty="0" smtClean="0"/>
              <a:t>. (</a:t>
            </a:r>
            <a:r>
              <a:rPr lang="en-US" sz="2800" dirty="0" err="1" smtClean="0"/>
              <a:t>probablemente</a:t>
            </a:r>
            <a:r>
              <a:rPr lang="en-US" sz="2800" dirty="0" smtClean="0"/>
              <a:t> </a:t>
            </a:r>
            <a:r>
              <a:rPr lang="en-US" sz="2800" dirty="0" err="1" smtClean="0"/>
              <a:t>cuando</a:t>
            </a:r>
            <a:r>
              <a:rPr lang="en-US" sz="2800" dirty="0" smtClean="0"/>
              <a:t> era un </a:t>
            </a:r>
            <a:r>
              <a:rPr lang="en-US" sz="2800" dirty="0" err="1" smtClean="0"/>
              <a:t>adolescente</a:t>
            </a:r>
            <a:r>
              <a:rPr lang="en-US" sz="2800" dirty="0" smtClean="0"/>
              <a:t>) y </a:t>
            </a:r>
            <a:r>
              <a:rPr lang="en-US" sz="2800" dirty="0" err="1" smtClean="0"/>
              <a:t>duró</a:t>
            </a:r>
            <a:r>
              <a:rPr lang="en-US" sz="2800" dirty="0" smtClean="0"/>
              <a:t> </a:t>
            </a:r>
            <a:r>
              <a:rPr lang="en-US" sz="2800" dirty="0" err="1" smtClean="0"/>
              <a:t>unos</a:t>
            </a:r>
            <a:r>
              <a:rPr lang="en-US" sz="2800" dirty="0" smtClean="0"/>
              <a:t> 40 </a:t>
            </a:r>
            <a:r>
              <a:rPr lang="en-US" sz="2800" dirty="0" err="1" smtClean="0"/>
              <a:t>años</a:t>
            </a:r>
            <a:r>
              <a:rPr lang="en-US" sz="2800" dirty="0" smtClean="0"/>
              <a:t>, </a:t>
            </a:r>
            <a:r>
              <a:rPr lang="en-US" sz="2800" dirty="0" err="1" smtClean="0"/>
              <a:t>abarcando</a:t>
            </a:r>
            <a:r>
              <a:rPr lang="en-US" sz="2800" dirty="0" smtClean="0"/>
              <a:t> el </a:t>
            </a:r>
            <a:r>
              <a:rPr lang="en-US" sz="2800" dirty="0" err="1" smtClean="0"/>
              <a:t>reinado</a:t>
            </a:r>
            <a:r>
              <a:rPr lang="en-US" sz="2800" dirty="0" smtClean="0"/>
              <a:t> de los </a:t>
            </a:r>
            <a:r>
              <a:rPr lang="en-US" sz="2800" dirty="0" err="1" smtClean="0"/>
              <a:t>últimos</a:t>
            </a:r>
            <a:r>
              <a:rPr lang="en-US" sz="2800" dirty="0" smtClean="0"/>
              <a:t> 5 </a:t>
            </a:r>
            <a:r>
              <a:rPr lang="en-US" sz="2800" dirty="0" err="1" smtClean="0"/>
              <a:t>reyes</a:t>
            </a:r>
            <a:r>
              <a:rPr lang="en-US" sz="2800" dirty="0" smtClean="0"/>
              <a:t> de </a:t>
            </a:r>
            <a:r>
              <a:rPr lang="en-US" sz="2800" dirty="0" err="1" smtClean="0"/>
              <a:t>Judá</a:t>
            </a:r>
            <a:r>
              <a:rPr lang="en-US" sz="2800" dirty="0" smtClean="0"/>
              <a:t>:</a:t>
            </a:r>
          </a:p>
          <a:p>
            <a:pPr lvl="1"/>
            <a:r>
              <a:rPr lang="en-US" sz="2400" dirty="0" err="1" smtClean="0"/>
              <a:t>Josías</a:t>
            </a:r>
            <a:r>
              <a:rPr lang="en-US" sz="2400" dirty="0" smtClean="0"/>
              <a:t> (640-609)</a:t>
            </a:r>
          </a:p>
          <a:p>
            <a:pPr lvl="1"/>
            <a:r>
              <a:rPr lang="en-US" sz="2400" dirty="0" err="1" smtClean="0"/>
              <a:t>Joacaz</a:t>
            </a:r>
            <a:r>
              <a:rPr lang="en-US" sz="2400" dirty="0" smtClean="0"/>
              <a:t> (609)</a:t>
            </a:r>
          </a:p>
          <a:p>
            <a:pPr lvl="1"/>
            <a:r>
              <a:rPr lang="en-US" sz="2400" dirty="0" err="1" smtClean="0"/>
              <a:t>Joacim</a:t>
            </a:r>
            <a:r>
              <a:rPr lang="en-US" sz="2400" dirty="0" smtClean="0"/>
              <a:t> (609-598)</a:t>
            </a:r>
          </a:p>
          <a:p>
            <a:pPr lvl="1"/>
            <a:r>
              <a:rPr lang="en-US" sz="2400" dirty="0" err="1" smtClean="0"/>
              <a:t>Joaquín</a:t>
            </a:r>
            <a:r>
              <a:rPr lang="en-US" sz="2400" dirty="0" smtClean="0"/>
              <a:t> (598)</a:t>
            </a:r>
          </a:p>
          <a:p>
            <a:pPr lvl="1"/>
            <a:r>
              <a:rPr lang="en-US" sz="2400" dirty="0" err="1" smtClean="0"/>
              <a:t>Sedequías</a:t>
            </a:r>
            <a:r>
              <a:rPr lang="en-US" sz="2400" dirty="0" smtClean="0"/>
              <a:t> (598-587)</a:t>
            </a:r>
          </a:p>
        </p:txBody>
      </p:sp>
      <p:sp>
        <p:nvSpPr>
          <p:cNvPr id="8" name="Slide Number Placeholder 5"/>
          <p:cNvSpPr>
            <a:spLocks noGrp="1"/>
          </p:cNvSpPr>
          <p:nvPr>
            <p:ph type="sldNum" sz="quarter" idx="12"/>
          </p:nvPr>
        </p:nvSpPr>
        <p:spPr/>
        <p:txBody>
          <a:bodyPr/>
          <a:lstStyle/>
          <a:p>
            <a:fld id="{4D3A36D5-4982-416A-93B5-B3CD44AA987B}" type="slidenum">
              <a:rPr lang="en-US"/>
              <a:pPr/>
              <a:t>14</a:t>
            </a:fld>
            <a:endParaRPr lang="en-US"/>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t>
            </a:r>
            <a:r>
              <a:rPr lang="en-US" dirty="0" err="1" smtClean="0"/>
              <a:t>Corintios</a:t>
            </a:r>
            <a:r>
              <a:rPr lang="en-US" dirty="0" smtClean="0"/>
              <a:t> 12.9-11</a:t>
            </a:r>
            <a:endParaRPr lang="en-US" dirty="0"/>
          </a:p>
        </p:txBody>
      </p:sp>
      <p:sp>
        <p:nvSpPr>
          <p:cNvPr id="3" name="Content Placeholder 2"/>
          <p:cNvSpPr>
            <a:spLocks noGrp="1"/>
          </p:cNvSpPr>
          <p:nvPr>
            <p:ph idx="1"/>
          </p:nvPr>
        </p:nvSpPr>
        <p:spPr/>
        <p:txBody>
          <a:bodyPr/>
          <a:lstStyle/>
          <a:p>
            <a:pPr>
              <a:buNone/>
            </a:pPr>
            <a:r>
              <a:rPr lang="en-US" dirty="0" smtClean="0"/>
              <a:t>	“Y me ha </a:t>
            </a:r>
            <a:r>
              <a:rPr lang="en-US" dirty="0" err="1" smtClean="0"/>
              <a:t>dicho</a:t>
            </a:r>
            <a:r>
              <a:rPr lang="en-US" dirty="0" smtClean="0"/>
              <a:t>: </a:t>
            </a:r>
            <a:r>
              <a:rPr lang="en-US" dirty="0" err="1" smtClean="0"/>
              <a:t>Bástate</a:t>
            </a:r>
            <a:r>
              <a:rPr lang="en-US" dirty="0" smtClean="0"/>
              <a:t> mi </a:t>
            </a:r>
            <a:r>
              <a:rPr lang="en-US" dirty="0" err="1" smtClean="0"/>
              <a:t>gracia</a:t>
            </a:r>
            <a:r>
              <a:rPr lang="en-US" dirty="0" smtClean="0"/>
              <a:t>; </a:t>
            </a:r>
            <a:r>
              <a:rPr lang="en-US" dirty="0" err="1" smtClean="0"/>
              <a:t>porque</a:t>
            </a:r>
            <a:r>
              <a:rPr lang="en-US" dirty="0" smtClean="0"/>
              <a:t> mi </a:t>
            </a:r>
            <a:r>
              <a:rPr lang="en-US" dirty="0" err="1" smtClean="0"/>
              <a:t>poder</a:t>
            </a:r>
            <a:r>
              <a:rPr lang="en-US" dirty="0" smtClean="0"/>
              <a:t> se </a:t>
            </a:r>
            <a:r>
              <a:rPr lang="en-US" dirty="0" err="1" smtClean="0"/>
              <a:t>perfecciona</a:t>
            </a:r>
            <a:r>
              <a:rPr lang="en-US" dirty="0" smtClean="0"/>
              <a:t> en la </a:t>
            </a:r>
            <a:r>
              <a:rPr lang="en-US" dirty="0" err="1" smtClean="0"/>
              <a:t>debilidad</a:t>
            </a:r>
            <a:r>
              <a:rPr lang="en-US" dirty="0" smtClean="0"/>
              <a:t>. </a:t>
            </a:r>
            <a:r>
              <a:rPr lang="en-US" dirty="0" err="1" smtClean="0"/>
              <a:t>Por</a:t>
            </a:r>
            <a:r>
              <a:rPr lang="en-US" dirty="0" smtClean="0"/>
              <a:t> </a:t>
            </a:r>
            <a:r>
              <a:rPr lang="en-US" dirty="0" err="1" smtClean="0"/>
              <a:t>tanto</a:t>
            </a:r>
            <a:r>
              <a:rPr lang="en-US" dirty="0" smtClean="0"/>
              <a:t>, de </a:t>
            </a:r>
            <a:r>
              <a:rPr lang="en-US" dirty="0" err="1" smtClean="0"/>
              <a:t>buena</a:t>
            </a:r>
            <a:r>
              <a:rPr lang="en-US" dirty="0" smtClean="0"/>
              <a:t> </a:t>
            </a:r>
            <a:r>
              <a:rPr lang="en-US" dirty="0" err="1" smtClean="0"/>
              <a:t>gana</a:t>
            </a:r>
            <a:r>
              <a:rPr lang="en-US" dirty="0" smtClean="0"/>
              <a:t> me </a:t>
            </a:r>
            <a:r>
              <a:rPr lang="en-US" dirty="0" err="1" smtClean="0"/>
              <a:t>gloriaré</a:t>
            </a:r>
            <a:r>
              <a:rPr lang="en-US" dirty="0" smtClean="0"/>
              <a:t> </a:t>
            </a:r>
            <a:r>
              <a:rPr lang="en-US" dirty="0" err="1" smtClean="0"/>
              <a:t>más</a:t>
            </a:r>
            <a:r>
              <a:rPr lang="en-US" dirty="0" smtClean="0"/>
              <a:t> </a:t>
            </a:r>
            <a:r>
              <a:rPr lang="en-US" dirty="0" err="1" smtClean="0"/>
              <a:t>bien</a:t>
            </a:r>
            <a:r>
              <a:rPr lang="en-US" dirty="0" smtClean="0"/>
              <a:t> en </a:t>
            </a:r>
            <a:r>
              <a:rPr lang="en-US" dirty="0" err="1" smtClean="0"/>
              <a:t>mis</a:t>
            </a:r>
            <a:r>
              <a:rPr lang="en-US" dirty="0" smtClean="0"/>
              <a:t> </a:t>
            </a:r>
            <a:r>
              <a:rPr lang="en-US" dirty="0" err="1" smtClean="0"/>
              <a:t>debilidades</a:t>
            </a:r>
            <a:r>
              <a:rPr lang="en-US" dirty="0" smtClean="0"/>
              <a:t>, </a:t>
            </a:r>
            <a:r>
              <a:rPr lang="en-US" dirty="0" err="1" smtClean="0"/>
              <a:t>para</a:t>
            </a:r>
            <a:r>
              <a:rPr lang="en-US" dirty="0" smtClean="0"/>
              <a:t> </a:t>
            </a:r>
            <a:r>
              <a:rPr lang="en-US" dirty="0" err="1" smtClean="0"/>
              <a:t>que</a:t>
            </a:r>
            <a:r>
              <a:rPr lang="en-US" dirty="0" smtClean="0"/>
              <a:t> repose </a:t>
            </a:r>
            <a:r>
              <a:rPr lang="en-US" dirty="0" err="1" smtClean="0"/>
              <a:t>sobre</a:t>
            </a:r>
            <a:r>
              <a:rPr lang="en-US" dirty="0" smtClean="0"/>
              <a:t> </a:t>
            </a:r>
            <a:r>
              <a:rPr lang="en-US" dirty="0" err="1" smtClean="0"/>
              <a:t>mí</a:t>
            </a:r>
            <a:r>
              <a:rPr lang="en-US" dirty="0" smtClean="0"/>
              <a:t> el </a:t>
            </a:r>
            <a:r>
              <a:rPr lang="en-US" dirty="0" err="1" smtClean="0"/>
              <a:t>poder</a:t>
            </a:r>
            <a:r>
              <a:rPr lang="en-US" dirty="0" smtClean="0"/>
              <a:t> de Cristo. </a:t>
            </a:r>
            <a:r>
              <a:rPr lang="en-US" dirty="0" err="1" smtClean="0"/>
              <a:t>Por</a:t>
            </a:r>
            <a:r>
              <a:rPr lang="en-US" dirty="0" smtClean="0"/>
              <a:t> lo </a:t>
            </a:r>
            <a:r>
              <a:rPr lang="en-US" dirty="0" err="1" smtClean="0"/>
              <a:t>cual</a:t>
            </a:r>
            <a:r>
              <a:rPr lang="en-US" dirty="0" smtClean="0"/>
              <a:t>, </a:t>
            </a:r>
            <a:r>
              <a:rPr lang="en-US" dirty="0" err="1" smtClean="0"/>
              <a:t>por</a:t>
            </a:r>
            <a:r>
              <a:rPr lang="en-US" dirty="0" smtClean="0"/>
              <a:t> </a:t>
            </a:r>
            <a:r>
              <a:rPr lang="en-US" dirty="0" err="1" smtClean="0"/>
              <a:t>amor</a:t>
            </a:r>
            <a:r>
              <a:rPr lang="en-US" dirty="0" smtClean="0"/>
              <a:t> a Cristo me </a:t>
            </a:r>
            <a:r>
              <a:rPr lang="en-US" dirty="0" err="1" smtClean="0"/>
              <a:t>gozo</a:t>
            </a:r>
            <a:r>
              <a:rPr lang="en-US" dirty="0" smtClean="0"/>
              <a:t> en </a:t>
            </a:r>
            <a:r>
              <a:rPr lang="en-US" dirty="0" err="1" smtClean="0"/>
              <a:t>las</a:t>
            </a:r>
            <a:r>
              <a:rPr lang="en-US" dirty="0" smtClean="0"/>
              <a:t> </a:t>
            </a:r>
            <a:r>
              <a:rPr lang="en-US" dirty="0" err="1" smtClean="0"/>
              <a:t>debilidades</a:t>
            </a:r>
            <a:r>
              <a:rPr lang="en-US" dirty="0" smtClean="0"/>
              <a:t>, en </a:t>
            </a:r>
            <a:r>
              <a:rPr lang="en-US" dirty="0" err="1" smtClean="0"/>
              <a:t>afrentas</a:t>
            </a:r>
            <a:r>
              <a:rPr lang="en-US" dirty="0" smtClean="0"/>
              <a:t>, en </a:t>
            </a:r>
            <a:r>
              <a:rPr lang="en-US" dirty="0" err="1" smtClean="0"/>
              <a:t>necesidades</a:t>
            </a:r>
            <a:r>
              <a:rPr lang="en-US" dirty="0" smtClean="0"/>
              <a:t>, en </a:t>
            </a:r>
            <a:r>
              <a:rPr lang="en-US" dirty="0" err="1" smtClean="0"/>
              <a:t>presecuciones</a:t>
            </a:r>
            <a:r>
              <a:rPr lang="en-US" dirty="0" smtClean="0"/>
              <a:t>, en </a:t>
            </a:r>
            <a:r>
              <a:rPr lang="en-US" dirty="0" err="1" smtClean="0"/>
              <a:t>angustias</a:t>
            </a:r>
            <a:r>
              <a:rPr lang="en-US" dirty="0" smtClean="0"/>
              <a:t>; </a:t>
            </a:r>
            <a:r>
              <a:rPr lang="en-US" dirty="0" err="1" smtClean="0"/>
              <a:t>porque</a:t>
            </a:r>
            <a:r>
              <a:rPr lang="en-US" dirty="0" smtClean="0"/>
              <a:t> </a:t>
            </a:r>
            <a:r>
              <a:rPr lang="en-US" dirty="0" err="1" smtClean="0"/>
              <a:t>cuando</a:t>
            </a:r>
            <a:r>
              <a:rPr lang="en-US" dirty="0" smtClean="0"/>
              <a:t> soy </a:t>
            </a:r>
            <a:r>
              <a:rPr lang="en-US" dirty="0" err="1" smtClean="0"/>
              <a:t>débil</a:t>
            </a:r>
            <a:r>
              <a:rPr lang="en-US" dirty="0" smtClean="0"/>
              <a:t>,…”</a:t>
            </a:r>
            <a:endParaRPr lang="en-US" dirty="0"/>
          </a:p>
        </p:txBody>
      </p:sp>
      <p:sp>
        <p:nvSpPr>
          <p:cNvPr id="4" name="Slide Number Placeholder 3"/>
          <p:cNvSpPr>
            <a:spLocks noGrp="1"/>
          </p:cNvSpPr>
          <p:nvPr>
            <p:ph type="sldNum" sz="quarter" idx="12"/>
          </p:nvPr>
        </p:nvSpPr>
        <p:spPr/>
        <p:txBody>
          <a:bodyPr/>
          <a:lstStyle/>
          <a:p>
            <a:fld id="{921E7F7E-33AA-4283-8B9E-027FB821B55F}" type="slidenum">
              <a:rPr lang="en-US" smtClean="0"/>
              <a:pPr/>
              <a:t>15</a:t>
            </a:fld>
            <a:endParaRPr lang="en-US"/>
          </a:p>
        </p:txBody>
      </p:sp>
    </p:spTree>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t>
            </a:r>
            <a:r>
              <a:rPr lang="en-US" dirty="0" err="1" smtClean="0"/>
              <a:t>Corintios</a:t>
            </a:r>
            <a:r>
              <a:rPr lang="en-US" dirty="0" smtClean="0"/>
              <a:t> 12.9-11</a:t>
            </a:r>
            <a:endParaRPr lang="en-US" dirty="0"/>
          </a:p>
        </p:txBody>
      </p:sp>
      <p:sp>
        <p:nvSpPr>
          <p:cNvPr id="3" name="Content Placeholder 2"/>
          <p:cNvSpPr>
            <a:spLocks noGrp="1"/>
          </p:cNvSpPr>
          <p:nvPr>
            <p:ph idx="1"/>
          </p:nvPr>
        </p:nvSpPr>
        <p:spPr/>
        <p:txBody>
          <a:bodyPr/>
          <a:lstStyle/>
          <a:p>
            <a:pPr>
              <a:buNone/>
            </a:pPr>
            <a:r>
              <a:rPr lang="en-US" dirty="0" smtClean="0"/>
              <a:t>	“…</a:t>
            </a:r>
            <a:r>
              <a:rPr lang="en-US" dirty="0" err="1" smtClean="0"/>
              <a:t>entonces</a:t>
            </a:r>
            <a:r>
              <a:rPr lang="en-US" dirty="0" smtClean="0"/>
              <a:t> soy </a:t>
            </a:r>
            <a:r>
              <a:rPr lang="en-US" dirty="0" err="1" smtClean="0"/>
              <a:t>fuerte</a:t>
            </a:r>
            <a:r>
              <a:rPr lang="en-US" dirty="0" smtClean="0"/>
              <a:t>. Me he </a:t>
            </a:r>
            <a:r>
              <a:rPr lang="en-US" dirty="0" err="1" smtClean="0"/>
              <a:t>hecho</a:t>
            </a:r>
            <a:r>
              <a:rPr lang="en-US" dirty="0" smtClean="0"/>
              <a:t> un </a:t>
            </a:r>
            <a:r>
              <a:rPr lang="en-US" dirty="0" err="1" smtClean="0"/>
              <a:t>necio</a:t>
            </a:r>
            <a:r>
              <a:rPr lang="en-US" dirty="0" smtClean="0"/>
              <a:t> al </a:t>
            </a:r>
            <a:r>
              <a:rPr lang="en-US" dirty="0" err="1" smtClean="0"/>
              <a:t>gloriarme</a:t>
            </a:r>
            <a:r>
              <a:rPr lang="en-US" dirty="0" smtClean="0"/>
              <a:t>; </a:t>
            </a:r>
            <a:r>
              <a:rPr lang="en-US" dirty="0" err="1" smtClean="0"/>
              <a:t>vosotros</a:t>
            </a:r>
            <a:r>
              <a:rPr lang="en-US" dirty="0" smtClean="0"/>
              <a:t> me </a:t>
            </a:r>
            <a:r>
              <a:rPr lang="en-US" dirty="0" err="1" smtClean="0"/>
              <a:t>obligasteis</a:t>
            </a:r>
            <a:r>
              <a:rPr lang="en-US" dirty="0" smtClean="0"/>
              <a:t> a </a:t>
            </a:r>
            <a:r>
              <a:rPr lang="en-US" dirty="0" err="1" smtClean="0"/>
              <a:t>ello</a:t>
            </a:r>
            <a:r>
              <a:rPr lang="en-US" dirty="0" smtClean="0"/>
              <a:t>, </a:t>
            </a:r>
            <a:r>
              <a:rPr lang="en-US" dirty="0" err="1" smtClean="0"/>
              <a:t>pues</a:t>
            </a:r>
            <a:r>
              <a:rPr lang="en-US" dirty="0" smtClean="0"/>
              <a:t> </a:t>
            </a:r>
            <a:r>
              <a:rPr lang="en-US" dirty="0" err="1" smtClean="0"/>
              <a:t>yo</a:t>
            </a:r>
            <a:r>
              <a:rPr lang="en-US" dirty="0" smtClean="0"/>
              <a:t> </a:t>
            </a:r>
            <a:r>
              <a:rPr lang="en-US" dirty="0" err="1" smtClean="0"/>
              <a:t>debía</a:t>
            </a:r>
            <a:r>
              <a:rPr lang="en-US" dirty="0" smtClean="0"/>
              <a:t> ser </a:t>
            </a:r>
            <a:r>
              <a:rPr lang="en-US" dirty="0" err="1" smtClean="0"/>
              <a:t>alabado</a:t>
            </a:r>
            <a:r>
              <a:rPr lang="en-US" dirty="0" smtClean="0"/>
              <a:t> </a:t>
            </a:r>
            <a:r>
              <a:rPr lang="en-US" dirty="0" err="1" smtClean="0"/>
              <a:t>por</a:t>
            </a:r>
            <a:r>
              <a:rPr lang="en-US" dirty="0" smtClean="0"/>
              <a:t> </a:t>
            </a:r>
            <a:r>
              <a:rPr lang="en-US" dirty="0" err="1" smtClean="0"/>
              <a:t>vosotros</a:t>
            </a:r>
            <a:r>
              <a:rPr lang="en-US" dirty="0" smtClean="0"/>
              <a:t>; </a:t>
            </a:r>
            <a:r>
              <a:rPr lang="en-US" dirty="0" err="1" smtClean="0"/>
              <a:t>porque</a:t>
            </a:r>
            <a:r>
              <a:rPr lang="en-US" dirty="0" smtClean="0"/>
              <a:t> en nada he </a:t>
            </a:r>
            <a:r>
              <a:rPr lang="en-US" dirty="0" err="1" smtClean="0"/>
              <a:t>sido</a:t>
            </a:r>
            <a:r>
              <a:rPr lang="en-US" dirty="0" smtClean="0"/>
              <a:t> </a:t>
            </a:r>
            <a:r>
              <a:rPr lang="en-US" dirty="0" err="1" smtClean="0"/>
              <a:t>menos</a:t>
            </a:r>
            <a:r>
              <a:rPr lang="en-US" dirty="0" smtClean="0"/>
              <a:t> </a:t>
            </a:r>
            <a:r>
              <a:rPr lang="en-US" dirty="0" err="1" smtClean="0"/>
              <a:t>que</a:t>
            </a:r>
            <a:r>
              <a:rPr lang="en-US" dirty="0" smtClean="0"/>
              <a:t> </a:t>
            </a:r>
            <a:r>
              <a:rPr lang="en-US" dirty="0" err="1" smtClean="0"/>
              <a:t>aquellos</a:t>
            </a:r>
            <a:r>
              <a:rPr lang="en-US" dirty="0" smtClean="0"/>
              <a:t> </a:t>
            </a:r>
            <a:r>
              <a:rPr lang="en-US" dirty="0" err="1" smtClean="0"/>
              <a:t>grandes</a:t>
            </a:r>
            <a:r>
              <a:rPr lang="en-US" dirty="0" smtClean="0"/>
              <a:t> </a:t>
            </a:r>
            <a:r>
              <a:rPr lang="en-US" dirty="0" err="1" smtClean="0"/>
              <a:t>apósotoles</a:t>
            </a:r>
            <a:r>
              <a:rPr lang="en-US" dirty="0" smtClean="0"/>
              <a:t>, </a:t>
            </a:r>
            <a:r>
              <a:rPr lang="en-US" dirty="0" err="1" smtClean="0"/>
              <a:t>aunque</a:t>
            </a:r>
            <a:r>
              <a:rPr lang="en-US" dirty="0" smtClean="0"/>
              <a:t> nada soy.”</a:t>
            </a:r>
            <a:endParaRPr lang="en-US" dirty="0"/>
          </a:p>
        </p:txBody>
      </p:sp>
      <p:sp>
        <p:nvSpPr>
          <p:cNvPr id="4" name="Slide Number Placeholder 3"/>
          <p:cNvSpPr>
            <a:spLocks noGrp="1"/>
          </p:cNvSpPr>
          <p:nvPr>
            <p:ph type="sldNum" sz="quarter" idx="12"/>
          </p:nvPr>
        </p:nvSpPr>
        <p:spPr/>
        <p:txBody>
          <a:bodyPr/>
          <a:lstStyle/>
          <a:p>
            <a:fld id="{921E7F7E-33AA-4283-8B9E-027FB821B55F}" type="slidenum">
              <a:rPr lang="en-US" smtClean="0"/>
              <a:pPr/>
              <a:t>16</a:t>
            </a:fld>
            <a:endParaRPr lang="en-US"/>
          </a:p>
        </p:txBody>
      </p:sp>
    </p:spTree>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Preguntas</a:t>
            </a:r>
            <a:endParaRPr lang="en-US" dirty="0"/>
          </a:p>
        </p:txBody>
      </p:sp>
      <p:sp>
        <p:nvSpPr>
          <p:cNvPr id="3" name="Content Placeholder 2"/>
          <p:cNvSpPr>
            <a:spLocks noGrp="1"/>
          </p:cNvSpPr>
          <p:nvPr>
            <p:ph idx="1"/>
          </p:nvPr>
        </p:nvSpPr>
        <p:spPr/>
        <p:txBody>
          <a:bodyPr/>
          <a:lstStyle/>
          <a:p>
            <a:r>
              <a:rPr lang="en-US" dirty="0" smtClean="0"/>
              <a:t>Dios </a:t>
            </a:r>
            <a:r>
              <a:rPr lang="en-US" dirty="0" err="1" smtClean="0"/>
              <a:t>preparó</a:t>
            </a:r>
            <a:r>
              <a:rPr lang="en-US" dirty="0" smtClean="0"/>
              <a:t> a </a:t>
            </a:r>
            <a:r>
              <a:rPr lang="en-US" dirty="0" err="1" smtClean="0"/>
              <a:t>Jeremías</a:t>
            </a:r>
            <a:r>
              <a:rPr lang="en-US" dirty="0" smtClean="0"/>
              <a:t>, </a:t>
            </a:r>
            <a:r>
              <a:rPr lang="en-US" dirty="0" err="1" smtClean="0"/>
              <a:t>pero</a:t>
            </a:r>
            <a:r>
              <a:rPr lang="en-US" dirty="0" smtClean="0"/>
              <a:t> ¿era </a:t>
            </a:r>
            <a:r>
              <a:rPr lang="en-US" dirty="0" err="1" smtClean="0"/>
              <a:t>fácil</a:t>
            </a:r>
            <a:r>
              <a:rPr lang="en-US" dirty="0" smtClean="0"/>
              <a:t> la </a:t>
            </a:r>
            <a:r>
              <a:rPr lang="en-US" dirty="0" err="1" smtClean="0"/>
              <a:t>misión</a:t>
            </a:r>
            <a:r>
              <a:rPr lang="en-US" dirty="0" smtClean="0"/>
              <a:t> </a:t>
            </a:r>
            <a:r>
              <a:rPr lang="en-US" dirty="0" err="1" smtClean="0"/>
              <a:t>que</a:t>
            </a:r>
            <a:r>
              <a:rPr lang="en-US" dirty="0" smtClean="0"/>
              <a:t> le </a:t>
            </a:r>
            <a:r>
              <a:rPr lang="en-US" dirty="0" err="1" smtClean="0"/>
              <a:t>ordenó</a:t>
            </a:r>
            <a:r>
              <a:rPr lang="en-US" dirty="0" smtClean="0"/>
              <a:t>?</a:t>
            </a:r>
          </a:p>
          <a:p>
            <a:r>
              <a:rPr lang="en-US" dirty="0" smtClean="0"/>
              <a:t>Dios </a:t>
            </a:r>
            <a:r>
              <a:rPr lang="en-US" dirty="0" err="1" smtClean="0"/>
              <a:t>estaba</a:t>
            </a:r>
            <a:r>
              <a:rPr lang="en-US" dirty="0" smtClean="0"/>
              <a:t> </a:t>
            </a:r>
            <a:r>
              <a:rPr lang="en-US" dirty="0" err="1" smtClean="0"/>
              <a:t>dispuesto</a:t>
            </a:r>
            <a:r>
              <a:rPr lang="en-US" dirty="0" smtClean="0"/>
              <a:t> a “</a:t>
            </a:r>
            <a:r>
              <a:rPr lang="en-US" dirty="0" err="1" smtClean="0"/>
              <a:t>arrancar</a:t>
            </a:r>
            <a:r>
              <a:rPr lang="en-US" dirty="0" smtClean="0"/>
              <a:t> y […] </a:t>
            </a:r>
            <a:r>
              <a:rPr lang="en-US" dirty="0" err="1" smtClean="0"/>
              <a:t>destruir</a:t>
            </a:r>
            <a:r>
              <a:rPr lang="en-US" dirty="0" smtClean="0"/>
              <a:t>” la </a:t>
            </a:r>
            <a:r>
              <a:rPr lang="en-US" dirty="0" err="1" smtClean="0"/>
              <a:t>nación</a:t>
            </a:r>
            <a:r>
              <a:rPr lang="en-US" dirty="0" smtClean="0"/>
              <a:t> de </a:t>
            </a:r>
            <a:r>
              <a:rPr lang="en-US" dirty="0" err="1" smtClean="0"/>
              <a:t>Judá</a:t>
            </a:r>
            <a:r>
              <a:rPr lang="en-US" dirty="0" smtClean="0"/>
              <a:t>; ¿</a:t>
            </a:r>
            <a:r>
              <a:rPr lang="en-US" dirty="0" err="1" smtClean="0"/>
              <a:t>necesita</a:t>
            </a:r>
            <a:r>
              <a:rPr lang="en-US" dirty="0" smtClean="0"/>
              <a:t> </a:t>
            </a:r>
            <a:r>
              <a:rPr lang="en-US" dirty="0" err="1" smtClean="0"/>
              <a:t>hoy</a:t>
            </a:r>
            <a:r>
              <a:rPr lang="en-US" dirty="0" smtClean="0"/>
              <a:t> </a:t>
            </a:r>
            <a:r>
              <a:rPr lang="en-US" dirty="0" err="1" smtClean="0"/>
              <a:t>nuestro</a:t>
            </a:r>
            <a:r>
              <a:rPr lang="en-US" dirty="0" smtClean="0"/>
              <a:t> </a:t>
            </a:r>
            <a:r>
              <a:rPr lang="en-US" dirty="0" err="1" smtClean="0"/>
              <a:t>país</a:t>
            </a:r>
            <a:r>
              <a:rPr lang="en-US" dirty="0" smtClean="0"/>
              <a:t> de </a:t>
            </a:r>
            <a:r>
              <a:rPr lang="en-US" dirty="0" err="1" smtClean="0"/>
              <a:t>uno</a:t>
            </a:r>
            <a:r>
              <a:rPr lang="en-US" dirty="0" smtClean="0"/>
              <a:t> o </a:t>
            </a:r>
            <a:r>
              <a:rPr lang="en-US" dirty="0" err="1" smtClean="0"/>
              <a:t>más</a:t>
            </a:r>
            <a:r>
              <a:rPr lang="en-US" dirty="0" smtClean="0"/>
              <a:t> </a:t>
            </a:r>
            <a:r>
              <a:rPr lang="en-US" dirty="0" err="1" smtClean="0"/>
              <a:t>Jeremías</a:t>
            </a:r>
            <a:r>
              <a:rPr lang="en-US" dirty="0" smtClean="0"/>
              <a:t>?</a:t>
            </a:r>
          </a:p>
        </p:txBody>
      </p:sp>
      <p:sp>
        <p:nvSpPr>
          <p:cNvPr id="4" name="Slide Number Placeholder 3"/>
          <p:cNvSpPr>
            <a:spLocks noGrp="1"/>
          </p:cNvSpPr>
          <p:nvPr>
            <p:ph type="sldNum" sz="quarter" idx="12"/>
          </p:nvPr>
        </p:nvSpPr>
        <p:spPr/>
        <p:txBody>
          <a:bodyPr/>
          <a:lstStyle/>
          <a:p>
            <a:fld id="{921E7F7E-33AA-4283-8B9E-027FB821B55F}" type="slidenum">
              <a:rPr lang="en-US" smtClean="0"/>
              <a:pPr/>
              <a:t>17</a:t>
            </a:fld>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4D3A36D5-4982-416A-93B5-B3CD44AA987B}" type="slidenum">
              <a:rPr lang="en-US"/>
              <a:pPr/>
              <a:t>18</a:t>
            </a:fld>
            <a:endParaRPr lang="en-US"/>
          </a:p>
        </p:txBody>
      </p:sp>
      <p:sp>
        <p:nvSpPr>
          <p:cNvPr id="327682" name="Rectangle 2"/>
          <p:cNvSpPr>
            <a:spLocks noGrp="1" noChangeArrowheads="1"/>
          </p:cNvSpPr>
          <p:nvPr>
            <p:ph type="body" idx="1"/>
          </p:nvPr>
        </p:nvSpPr>
        <p:spPr>
          <a:xfrm>
            <a:off x="304800" y="1905000"/>
            <a:ext cx="8534400" cy="3925886"/>
          </a:xfrm>
        </p:spPr>
        <p:txBody>
          <a:bodyPr/>
          <a:lstStyle/>
          <a:p>
            <a:pPr>
              <a:buNone/>
            </a:pPr>
            <a:r>
              <a:rPr lang="es-ES" sz="3000" dirty="0" smtClean="0"/>
              <a:t>	“La palabra de Jehová vino a mí, diciendo: ¿Qué ves tú, Jeremías? Y dije: Veo una vara de almendro. Y me dijo Jehová: Bien has visto; porque yo apresuro mi palabra para ponerla por obra. Vino a mí palabra de Jehová; por segunda vez, diciendo: ¿Qué ves tú? Y dije: Veo una olla que hierve; y su faz está hacia el norte. Me dijo Jehová: Del norte se soltará el mal sobre todos los moradores de esta tierra."</a:t>
            </a:r>
          </a:p>
        </p:txBody>
      </p:sp>
      <p:sp>
        <p:nvSpPr>
          <p:cNvPr id="7" name="Title 5"/>
          <p:cNvSpPr>
            <a:spLocks noGrp="1"/>
          </p:cNvSpPr>
          <p:nvPr>
            <p:ph type="title"/>
          </p:nvPr>
        </p:nvSpPr>
        <p:spPr>
          <a:xfrm>
            <a:off x="1143000" y="214313"/>
            <a:ext cx="7772400" cy="1462087"/>
          </a:xfrm>
        </p:spPr>
        <p:txBody>
          <a:bodyPr/>
          <a:lstStyle/>
          <a:p>
            <a:pPr marL="738188" indent="-738188">
              <a:buFont typeface="+mj-lt"/>
              <a:buAutoNum type="arabicPeriod" startAt="3"/>
            </a:pPr>
            <a:r>
              <a:rPr lang="es-PR" sz="4000" dirty="0" smtClean="0"/>
              <a:t>Dios confirma           (Jeremías 1.11-14)</a:t>
            </a:r>
            <a:endParaRPr lang="es-PR" sz="4000" b="1" dirty="0"/>
          </a:p>
        </p:txBody>
      </p:sp>
    </p:spTree>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4D3A36D5-4982-416A-93B5-B3CD44AA987B}" type="slidenum">
              <a:rPr lang="en-US"/>
              <a:pPr/>
              <a:t>19</a:t>
            </a:fld>
            <a:endParaRPr lang="en-US"/>
          </a:p>
        </p:txBody>
      </p:sp>
      <p:sp>
        <p:nvSpPr>
          <p:cNvPr id="327682" name="Rectangle 2"/>
          <p:cNvSpPr>
            <a:spLocks noGrp="1" noChangeArrowheads="1"/>
          </p:cNvSpPr>
          <p:nvPr>
            <p:ph type="body" idx="1"/>
          </p:nvPr>
        </p:nvSpPr>
        <p:spPr>
          <a:xfrm>
            <a:off x="304800" y="1905000"/>
            <a:ext cx="8534400" cy="3925886"/>
          </a:xfrm>
        </p:spPr>
        <p:txBody>
          <a:bodyPr/>
          <a:lstStyle/>
          <a:p>
            <a:pPr>
              <a:buNone/>
            </a:pPr>
            <a:r>
              <a:rPr lang="es-ES" sz="2800" dirty="0" smtClean="0"/>
              <a:t>	“Tú, pues, ciñe tus lomos, levántate, y háblales todo cuento te mande; no temas delante de ellos, para que no te haga yo quebrantar delante de ellos. Porque he aquí que yo te he puesto en este día como ciudad fortificada, como columna de hierro, y como muro de bronce contra toda esta tierra, contra los reyes de Judá, sus príncipes, sus sacerdotes, y el pueblo de la tierra. Y pelearán contra ti, pero no te vencerán; porque yo estoy contigo, dice Jehová, para librarte."</a:t>
            </a:r>
          </a:p>
        </p:txBody>
      </p:sp>
      <p:sp>
        <p:nvSpPr>
          <p:cNvPr id="7" name="Title 5"/>
          <p:cNvSpPr>
            <a:spLocks noGrp="1"/>
          </p:cNvSpPr>
          <p:nvPr>
            <p:ph type="title"/>
          </p:nvPr>
        </p:nvSpPr>
        <p:spPr>
          <a:xfrm>
            <a:off x="1143000" y="214313"/>
            <a:ext cx="7772400" cy="1462087"/>
          </a:xfrm>
        </p:spPr>
        <p:txBody>
          <a:bodyPr/>
          <a:lstStyle/>
          <a:p>
            <a:pPr marL="738188" indent="-738188">
              <a:buFont typeface="+mj-lt"/>
              <a:buAutoNum type="arabicPeriod" startAt="3"/>
            </a:pPr>
            <a:r>
              <a:rPr lang="es-PR" sz="4000" dirty="0" smtClean="0"/>
              <a:t>Dios confirma           (Jeremías 1.17-19)</a:t>
            </a:r>
            <a:endParaRPr lang="es-PR" sz="4000" b="1" dirty="0"/>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a:solidFill>
            <a:schemeClr val="bg1">
              <a:alpha val="45000"/>
            </a:schemeClr>
          </a:solidFill>
        </p:spPr>
        <p:txBody>
          <a:bodyPr/>
          <a:lstStyle/>
          <a:p>
            <a:r>
              <a:rPr lang="es-PR" sz="4000" dirty="0" smtClean="0"/>
              <a:t>Tema 3: La persona que Dios usa</a:t>
            </a:r>
            <a:endParaRPr lang="en-US" sz="4000" dirty="0"/>
          </a:p>
        </p:txBody>
      </p:sp>
      <p:sp>
        <p:nvSpPr>
          <p:cNvPr id="7" name="Slide Number Placeholder 6"/>
          <p:cNvSpPr>
            <a:spLocks noGrp="1"/>
          </p:cNvSpPr>
          <p:nvPr>
            <p:ph type="sldNum" sz="quarter" idx="12"/>
          </p:nvPr>
        </p:nvSpPr>
        <p:spPr/>
        <p:txBody>
          <a:bodyPr/>
          <a:lstStyle/>
          <a:p>
            <a:fld id="{FF604A86-8852-4C82-8F97-38DAD2559BC5}" type="slidenum">
              <a:rPr lang="en-US"/>
              <a:pPr/>
              <a:t>2</a:t>
            </a:fld>
            <a:endParaRPr lang="en-US" dirty="0"/>
          </a:p>
        </p:txBody>
      </p:sp>
      <p:graphicFrame>
        <p:nvGraphicFramePr>
          <p:cNvPr id="9" name="Content Placeholder 8"/>
          <p:cNvGraphicFramePr>
            <a:graphicFrameLocks noGrp="1"/>
          </p:cNvGraphicFramePr>
          <p:nvPr>
            <p:ph idx="1"/>
          </p:nvPr>
        </p:nvGraphicFramePr>
        <p:xfrm>
          <a:off x="422846" y="2286000"/>
          <a:ext cx="8340154" cy="2362200"/>
        </p:xfrm>
        <a:graphic>
          <a:graphicData uri="http://schemas.openxmlformats.org/drawingml/2006/table">
            <a:tbl>
              <a:tblPr firstRow="1" bandRow="1">
                <a:tableStyleId>{46F890A9-2807-4EBB-B81D-B2AA78EC7F39}</a:tableStyleId>
              </a:tblPr>
              <a:tblGrid>
                <a:gridCol w="1249680"/>
                <a:gridCol w="4007168"/>
                <a:gridCol w="3083306"/>
              </a:tblGrid>
              <a:tr h="472440">
                <a:tc>
                  <a:txBody>
                    <a:bodyPr/>
                    <a:lstStyle/>
                    <a:p>
                      <a:r>
                        <a:rPr lang="en-US" dirty="0" smtClean="0"/>
                        <a:t>FECHA</a:t>
                      </a:r>
                      <a:endParaRPr lang="en-US" dirty="0"/>
                    </a:p>
                  </a:txBody>
                  <a:tcPr/>
                </a:tc>
                <a:tc>
                  <a:txBody>
                    <a:bodyPr/>
                    <a:lstStyle/>
                    <a:p>
                      <a:r>
                        <a:rPr lang="en-US" dirty="0" smtClean="0"/>
                        <a:t>TÍTULO</a:t>
                      </a:r>
                      <a:endParaRPr lang="en-US" dirty="0"/>
                    </a:p>
                  </a:txBody>
                  <a:tcPr/>
                </a:tc>
                <a:tc>
                  <a:txBody>
                    <a:bodyPr/>
                    <a:lstStyle/>
                    <a:p>
                      <a:r>
                        <a:rPr lang="en-US" dirty="0" smtClean="0"/>
                        <a:t>TEXTO BÁSICO</a:t>
                      </a:r>
                      <a:endParaRPr lang="en-US" dirty="0"/>
                    </a:p>
                  </a:txBody>
                  <a:tcPr/>
                </a:tc>
              </a:tr>
              <a:tr h="472440">
                <a:tc>
                  <a:txBody>
                    <a:bodyPr/>
                    <a:lstStyle/>
                    <a:p>
                      <a:r>
                        <a:rPr lang="en-US" b="1" dirty="0" smtClean="0"/>
                        <a:t>4 </a:t>
                      </a:r>
                      <a:r>
                        <a:rPr lang="en-US" b="1" dirty="0" err="1" smtClean="0"/>
                        <a:t>agosto</a:t>
                      </a:r>
                      <a:endParaRPr lang="en-US" b="1" dirty="0"/>
                    </a:p>
                  </a:txBody>
                  <a:tcPr/>
                </a:tc>
                <a:tc>
                  <a:txBody>
                    <a:bodyPr/>
                    <a:lstStyle/>
                    <a:p>
                      <a:r>
                        <a:rPr lang="en-US" b="1" dirty="0" smtClean="0"/>
                        <a:t>No </a:t>
                      </a:r>
                      <a:r>
                        <a:rPr lang="en-US" b="1" dirty="0" err="1" smtClean="0"/>
                        <a:t>ponga</a:t>
                      </a:r>
                      <a:r>
                        <a:rPr lang="en-US" b="1" dirty="0" smtClean="0"/>
                        <a:t> </a:t>
                      </a:r>
                      <a:r>
                        <a:rPr lang="en-US" b="1" dirty="0" err="1" smtClean="0"/>
                        <a:t>excusas</a:t>
                      </a:r>
                      <a:endParaRPr lang="en-US" b="1" dirty="0"/>
                    </a:p>
                  </a:txBody>
                  <a:tcPr/>
                </a:tc>
                <a:tc>
                  <a:txBody>
                    <a:bodyPr/>
                    <a:lstStyle/>
                    <a:p>
                      <a:r>
                        <a:rPr lang="en-US" b="1" dirty="0" smtClean="0"/>
                        <a:t>Jer. 1.4-14,</a:t>
                      </a:r>
                      <a:r>
                        <a:rPr lang="en-US" b="1" baseline="0" dirty="0" smtClean="0"/>
                        <a:t> 17-19</a:t>
                      </a:r>
                      <a:endParaRPr lang="en-US" b="1" dirty="0"/>
                    </a:p>
                  </a:txBody>
                  <a:tcPr/>
                </a:tc>
              </a:tr>
              <a:tr h="472440">
                <a:tc>
                  <a:txBody>
                    <a:bodyPr/>
                    <a:lstStyle/>
                    <a:p>
                      <a:r>
                        <a:rPr lang="en-US" dirty="0" smtClean="0"/>
                        <a:t>11 </a:t>
                      </a:r>
                      <a:r>
                        <a:rPr lang="en-US" dirty="0" err="1" smtClean="0"/>
                        <a:t>agosto</a:t>
                      </a:r>
                      <a:endParaRPr lang="en-US" dirty="0"/>
                    </a:p>
                  </a:txBody>
                  <a:tcPr/>
                </a:tc>
                <a:tc>
                  <a:txBody>
                    <a:bodyPr/>
                    <a:lstStyle/>
                    <a:p>
                      <a:r>
                        <a:rPr lang="en-US" dirty="0" err="1" smtClean="0"/>
                        <a:t>Permita</a:t>
                      </a:r>
                      <a:r>
                        <a:rPr lang="en-US" dirty="0" smtClean="0"/>
                        <a:t> </a:t>
                      </a:r>
                      <a:r>
                        <a:rPr lang="en-US" dirty="0" err="1" smtClean="0"/>
                        <a:t>que</a:t>
                      </a:r>
                      <a:r>
                        <a:rPr lang="en-US" dirty="0" smtClean="0"/>
                        <a:t> </a:t>
                      </a:r>
                      <a:r>
                        <a:rPr lang="en-US" dirty="0" err="1" smtClean="0"/>
                        <a:t>su</a:t>
                      </a:r>
                      <a:r>
                        <a:rPr lang="en-US" baseline="0" dirty="0" smtClean="0"/>
                        <a:t> </a:t>
                      </a:r>
                      <a:r>
                        <a:rPr lang="en-US" baseline="0" dirty="0" err="1" smtClean="0"/>
                        <a:t>corazón</a:t>
                      </a:r>
                      <a:r>
                        <a:rPr lang="en-US" baseline="0" dirty="0" smtClean="0"/>
                        <a:t> se </a:t>
                      </a:r>
                      <a:r>
                        <a:rPr lang="en-US" baseline="0" dirty="0" err="1" smtClean="0"/>
                        <a:t>quebrante</a:t>
                      </a:r>
                      <a:endParaRPr lang="en-US" dirty="0"/>
                    </a:p>
                  </a:txBody>
                  <a:tcPr/>
                </a:tc>
                <a:tc>
                  <a:txBody>
                    <a:bodyPr/>
                    <a:lstStyle/>
                    <a:p>
                      <a:r>
                        <a:rPr lang="en-US" dirty="0" smtClean="0"/>
                        <a:t>Jer. 8.4-13,</a:t>
                      </a:r>
                      <a:r>
                        <a:rPr lang="en-US" baseline="0" dirty="0" smtClean="0"/>
                        <a:t> 18-9.1</a:t>
                      </a:r>
                      <a:endParaRPr lang="en-US" dirty="0"/>
                    </a:p>
                  </a:txBody>
                  <a:tcPr/>
                </a:tc>
              </a:tr>
              <a:tr h="472440">
                <a:tc>
                  <a:txBody>
                    <a:bodyPr/>
                    <a:lstStyle/>
                    <a:p>
                      <a:r>
                        <a:rPr lang="en-US" dirty="0" smtClean="0"/>
                        <a:t>18 </a:t>
                      </a:r>
                      <a:r>
                        <a:rPr lang="en-US" dirty="0" err="1" smtClean="0"/>
                        <a:t>agosto</a:t>
                      </a:r>
                      <a:endParaRPr lang="en-US" dirty="0"/>
                    </a:p>
                  </a:txBody>
                  <a:tcPr/>
                </a:tc>
                <a:tc>
                  <a:txBody>
                    <a:bodyPr/>
                    <a:lstStyle/>
                    <a:p>
                      <a:r>
                        <a:rPr lang="en-US" dirty="0" err="1" smtClean="0"/>
                        <a:t>Venza</a:t>
                      </a:r>
                      <a:r>
                        <a:rPr lang="en-US" dirty="0" smtClean="0"/>
                        <a:t> el </a:t>
                      </a:r>
                      <a:r>
                        <a:rPr lang="en-US" dirty="0" err="1" smtClean="0"/>
                        <a:t>desaliento</a:t>
                      </a:r>
                      <a:endParaRPr lang="en-US" dirty="0"/>
                    </a:p>
                  </a:txBody>
                  <a:tcPr/>
                </a:tc>
                <a:tc>
                  <a:txBody>
                    <a:bodyPr/>
                    <a:lstStyle/>
                    <a:p>
                      <a:r>
                        <a:rPr lang="en-US" dirty="0" smtClean="0"/>
                        <a:t>Jer. 20.1-13</a:t>
                      </a:r>
                      <a:endParaRPr lang="en-US" dirty="0"/>
                    </a:p>
                  </a:txBody>
                  <a:tcPr/>
                </a:tc>
              </a:tr>
              <a:tr h="472440">
                <a:tc>
                  <a:txBody>
                    <a:bodyPr/>
                    <a:lstStyle/>
                    <a:p>
                      <a:r>
                        <a:rPr lang="en-US" dirty="0" smtClean="0"/>
                        <a:t>25 </a:t>
                      </a:r>
                      <a:r>
                        <a:rPr lang="en-US" dirty="0" err="1" smtClean="0"/>
                        <a:t>agosto</a:t>
                      </a:r>
                      <a:endParaRPr lang="en-US" dirty="0"/>
                    </a:p>
                  </a:txBody>
                  <a:tcPr/>
                </a:tc>
                <a:tc>
                  <a:txBody>
                    <a:bodyPr/>
                    <a:lstStyle/>
                    <a:p>
                      <a:r>
                        <a:rPr lang="en-US" dirty="0" smtClean="0"/>
                        <a:t>Persevere en la </a:t>
                      </a:r>
                      <a:r>
                        <a:rPr lang="en-US" dirty="0" err="1" smtClean="0"/>
                        <a:t>obediencia</a:t>
                      </a:r>
                      <a:endParaRPr lang="en-US" dirty="0"/>
                    </a:p>
                  </a:txBody>
                  <a:tcPr/>
                </a:tc>
                <a:tc>
                  <a:txBody>
                    <a:bodyPr/>
                    <a:lstStyle/>
                    <a:p>
                      <a:r>
                        <a:rPr lang="en-US" dirty="0" smtClean="0"/>
                        <a:t>Jer.</a:t>
                      </a:r>
                      <a:r>
                        <a:rPr lang="en-US" baseline="0" dirty="0" smtClean="0"/>
                        <a:t> 37.11-17; 38.4-6, 14-18</a:t>
                      </a:r>
                      <a:endParaRPr lang="en-US" dirty="0"/>
                    </a:p>
                  </a:txBody>
                  <a:tcPr/>
                </a:tc>
              </a:tr>
            </a:tbl>
          </a:graphicData>
        </a:graphic>
      </p:graphicFrame>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4D3A36D5-4982-416A-93B5-B3CD44AA987B}" type="slidenum">
              <a:rPr lang="en-US"/>
              <a:pPr/>
              <a:t>20</a:t>
            </a:fld>
            <a:endParaRPr lang="en-US"/>
          </a:p>
        </p:txBody>
      </p:sp>
      <p:sp>
        <p:nvSpPr>
          <p:cNvPr id="327682" name="Rectangle 2"/>
          <p:cNvSpPr>
            <a:spLocks noGrp="1" noChangeArrowheads="1"/>
          </p:cNvSpPr>
          <p:nvPr>
            <p:ph type="body" idx="1"/>
          </p:nvPr>
        </p:nvSpPr>
        <p:spPr>
          <a:xfrm>
            <a:off x="304800" y="1905000"/>
            <a:ext cx="8534400" cy="3925886"/>
          </a:xfrm>
        </p:spPr>
        <p:txBody>
          <a:bodyPr/>
          <a:lstStyle/>
          <a:p>
            <a:r>
              <a:rPr lang="es-ES" sz="2800" u="sng" dirty="0" smtClean="0"/>
              <a:t>Primera visión</a:t>
            </a:r>
            <a:r>
              <a:rPr lang="es-ES" sz="2800" dirty="0" smtClean="0"/>
              <a:t>- en hebreo la palabra que se traduce como </a:t>
            </a:r>
            <a:r>
              <a:rPr lang="es-ES" sz="2800" i="1" dirty="0" smtClean="0"/>
              <a:t>almendra</a:t>
            </a:r>
            <a:r>
              <a:rPr lang="es-ES" sz="2800" dirty="0" smtClean="0"/>
              <a:t> es “</a:t>
            </a:r>
            <a:r>
              <a:rPr lang="es-ES" sz="2800" b="1" dirty="0" err="1" smtClean="0"/>
              <a:t>shaqed</a:t>
            </a:r>
            <a:r>
              <a:rPr lang="es-ES" sz="2800" dirty="0" smtClean="0"/>
              <a:t>” y la palabra que se traduce por </a:t>
            </a:r>
            <a:r>
              <a:rPr lang="es-ES" sz="2800" i="1" dirty="0" smtClean="0"/>
              <a:t>apresuro</a:t>
            </a:r>
            <a:r>
              <a:rPr lang="es-ES" sz="2800" dirty="0" smtClean="0"/>
              <a:t> es “</a:t>
            </a:r>
            <a:r>
              <a:rPr lang="es-ES" sz="2800" b="1" dirty="0" err="1" smtClean="0"/>
              <a:t>shaqad</a:t>
            </a:r>
            <a:r>
              <a:rPr lang="es-ES" sz="2800" dirty="0" smtClean="0"/>
              <a:t>”.</a:t>
            </a:r>
          </a:p>
          <a:p>
            <a:r>
              <a:rPr lang="es-ES" sz="2800" u="sng" dirty="0" smtClean="0"/>
              <a:t>Segunda visión</a:t>
            </a:r>
            <a:r>
              <a:rPr lang="es-ES" sz="2800" dirty="0" smtClean="0"/>
              <a:t>- el juicio o castigo (agua hirviendo) caería sobre Judá del norte; evidentemente refiriéndose a la invasión por parte de Babilonia, a donde son exiliados en el 586 a.C.</a:t>
            </a:r>
            <a:endParaRPr lang="es-ES" sz="2800" u="sng" dirty="0" smtClean="0"/>
          </a:p>
        </p:txBody>
      </p:sp>
      <p:sp>
        <p:nvSpPr>
          <p:cNvPr id="7" name="Title 5"/>
          <p:cNvSpPr>
            <a:spLocks noGrp="1"/>
          </p:cNvSpPr>
          <p:nvPr>
            <p:ph type="title"/>
          </p:nvPr>
        </p:nvSpPr>
        <p:spPr>
          <a:xfrm>
            <a:off x="1143000" y="214313"/>
            <a:ext cx="7772400" cy="1462087"/>
          </a:xfrm>
        </p:spPr>
        <p:txBody>
          <a:bodyPr/>
          <a:lstStyle/>
          <a:p>
            <a:pPr marL="738188" indent="-738188"/>
            <a:r>
              <a:rPr lang="es-PR" sz="4000" b="1" dirty="0" smtClean="0"/>
              <a:t>Visiones</a:t>
            </a:r>
            <a:endParaRPr lang="es-PR" sz="4000" b="1" dirty="0"/>
          </a:p>
        </p:txBody>
      </p:sp>
    </p:spTree>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Preguntas</a:t>
            </a:r>
            <a:endParaRPr lang="en-US" dirty="0"/>
          </a:p>
        </p:txBody>
      </p:sp>
      <p:sp>
        <p:nvSpPr>
          <p:cNvPr id="3" name="Content Placeholder 2"/>
          <p:cNvSpPr>
            <a:spLocks noGrp="1"/>
          </p:cNvSpPr>
          <p:nvPr>
            <p:ph idx="1"/>
          </p:nvPr>
        </p:nvSpPr>
        <p:spPr/>
        <p:txBody>
          <a:bodyPr/>
          <a:lstStyle/>
          <a:p>
            <a:r>
              <a:rPr lang="en-US" dirty="0" err="1" smtClean="0"/>
              <a:t>Repasando</a:t>
            </a:r>
            <a:r>
              <a:rPr lang="en-US" dirty="0" smtClean="0"/>
              <a:t>… ¿</a:t>
            </a:r>
            <a:r>
              <a:rPr lang="en-US" dirty="0" err="1" smtClean="0"/>
              <a:t>qué</a:t>
            </a:r>
            <a:r>
              <a:rPr lang="en-US" dirty="0" smtClean="0"/>
              <a:t> </a:t>
            </a:r>
            <a:r>
              <a:rPr lang="en-US" dirty="0" err="1" smtClean="0"/>
              <a:t>significa</a:t>
            </a:r>
            <a:r>
              <a:rPr lang="en-US" dirty="0" smtClean="0"/>
              <a:t> la </a:t>
            </a:r>
            <a:r>
              <a:rPr lang="en-US" dirty="0" err="1" smtClean="0"/>
              <a:t>analogía</a:t>
            </a:r>
            <a:r>
              <a:rPr lang="en-US" dirty="0" smtClean="0"/>
              <a:t> del </a:t>
            </a:r>
            <a:r>
              <a:rPr lang="en-US" dirty="0" err="1" smtClean="0"/>
              <a:t>árbol</a:t>
            </a:r>
            <a:r>
              <a:rPr lang="en-US" dirty="0" smtClean="0"/>
              <a:t> de </a:t>
            </a:r>
            <a:r>
              <a:rPr lang="en-US" dirty="0" err="1" smtClean="0"/>
              <a:t>almendro</a:t>
            </a:r>
            <a:r>
              <a:rPr lang="en-US" dirty="0" smtClean="0"/>
              <a:t>? </a:t>
            </a:r>
          </a:p>
          <a:p>
            <a:pPr lvl="1"/>
            <a:r>
              <a:rPr lang="en-US" dirty="0" smtClean="0"/>
              <a:t>¿</a:t>
            </a:r>
            <a:r>
              <a:rPr lang="en-US" dirty="0" err="1" smtClean="0"/>
              <a:t>Qué</a:t>
            </a:r>
            <a:r>
              <a:rPr lang="en-US" dirty="0" smtClean="0"/>
              <a:t> </a:t>
            </a:r>
            <a:r>
              <a:rPr lang="en-US" dirty="0" err="1" smtClean="0"/>
              <a:t>nación</a:t>
            </a:r>
            <a:r>
              <a:rPr lang="en-US" dirty="0" smtClean="0"/>
              <a:t> del </a:t>
            </a:r>
            <a:r>
              <a:rPr lang="en-US" dirty="0" err="1" smtClean="0"/>
              <a:t>norte</a:t>
            </a:r>
            <a:r>
              <a:rPr lang="en-US" dirty="0" smtClean="0"/>
              <a:t> </a:t>
            </a:r>
            <a:r>
              <a:rPr lang="en-US" dirty="0" err="1" smtClean="0"/>
              <a:t>actuaría</a:t>
            </a:r>
            <a:r>
              <a:rPr lang="en-US" dirty="0" smtClean="0"/>
              <a:t> </a:t>
            </a:r>
            <a:r>
              <a:rPr lang="en-US" dirty="0" err="1" smtClean="0"/>
              <a:t>como</a:t>
            </a:r>
            <a:r>
              <a:rPr lang="en-US" dirty="0" smtClean="0"/>
              <a:t> olla </a:t>
            </a:r>
            <a:r>
              <a:rPr lang="en-US" dirty="0" err="1" smtClean="0"/>
              <a:t>hirviendo</a:t>
            </a:r>
            <a:r>
              <a:rPr lang="en-US" dirty="0" smtClean="0"/>
              <a:t> </a:t>
            </a:r>
            <a:r>
              <a:rPr lang="en-US" dirty="0" err="1" smtClean="0"/>
              <a:t>para</a:t>
            </a:r>
            <a:r>
              <a:rPr lang="en-US" dirty="0" smtClean="0"/>
              <a:t> </a:t>
            </a:r>
            <a:r>
              <a:rPr lang="en-US" dirty="0" err="1" smtClean="0"/>
              <a:t>derramar</a:t>
            </a:r>
            <a:r>
              <a:rPr lang="en-US" dirty="0" smtClean="0"/>
              <a:t> el </a:t>
            </a:r>
            <a:r>
              <a:rPr lang="en-US" dirty="0" err="1" smtClean="0"/>
              <a:t>desastre</a:t>
            </a:r>
            <a:r>
              <a:rPr lang="en-US" dirty="0" smtClean="0"/>
              <a:t> </a:t>
            </a:r>
            <a:r>
              <a:rPr lang="en-US" dirty="0" err="1" smtClean="0"/>
              <a:t>sobre</a:t>
            </a:r>
            <a:r>
              <a:rPr lang="en-US" dirty="0" smtClean="0"/>
              <a:t> </a:t>
            </a:r>
            <a:r>
              <a:rPr lang="en-US" dirty="0" err="1" smtClean="0"/>
              <a:t>Judá</a:t>
            </a:r>
            <a:r>
              <a:rPr lang="en-US" dirty="0" smtClean="0"/>
              <a:t> </a:t>
            </a:r>
            <a:r>
              <a:rPr lang="en-US" dirty="0" err="1" smtClean="0"/>
              <a:t>por</a:t>
            </a:r>
            <a:r>
              <a:rPr lang="en-US" dirty="0" smtClean="0"/>
              <a:t> </a:t>
            </a:r>
            <a:r>
              <a:rPr lang="en-US" dirty="0" err="1" smtClean="0"/>
              <a:t>su</a:t>
            </a:r>
            <a:r>
              <a:rPr lang="en-US" dirty="0" smtClean="0"/>
              <a:t> </a:t>
            </a:r>
            <a:r>
              <a:rPr lang="en-US" dirty="0" err="1" smtClean="0"/>
              <a:t>falta</a:t>
            </a:r>
            <a:r>
              <a:rPr lang="en-US" dirty="0" smtClean="0"/>
              <a:t> de </a:t>
            </a:r>
            <a:r>
              <a:rPr lang="en-US" dirty="0" err="1" smtClean="0"/>
              <a:t>arrepentimiento</a:t>
            </a:r>
            <a:r>
              <a:rPr lang="en-US" dirty="0" smtClean="0"/>
              <a:t>?</a:t>
            </a:r>
            <a:endParaRPr lang="en-US" dirty="0"/>
          </a:p>
        </p:txBody>
      </p:sp>
      <p:sp>
        <p:nvSpPr>
          <p:cNvPr id="4" name="Slide Number Placeholder 3"/>
          <p:cNvSpPr>
            <a:spLocks noGrp="1"/>
          </p:cNvSpPr>
          <p:nvPr>
            <p:ph type="sldNum" sz="quarter" idx="12"/>
          </p:nvPr>
        </p:nvSpPr>
        <p:spPr/>
        <p:txBody>
          <a:bodyPr/>
          <a:lstStyle/>
          <a:p>
            <a:fld id="{921E7F7E-33AA-4283-8B9E-027FB821B55F}" type="slidenum">
              <a:rPr lang="en-US" smtClean="0"/>
              <a:pPr/>
              <a:t>21</a:t>
            </a:fld>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smtClean="0"/>
              <a:t>Aplicaciones</a:t>
            </a:r>
            <a:endParaRPr lang="es-PR"/>
          </a:p>
        </p:txBody>
      </p:sp>
      <p:sp>
        <p:nvSpPr>
          <p:cNvPr id="3" name="Content Placeholder 2"/>
          <p:cNvSpPr>
            <a:spLocks noGrp="1"/>
          </p:cNvSpPr>
          <p:nvPr>
            <p:ph idx="1"/>
          </p:nvPr>
        </p:nvSpPr>
        <p:spPr>
          <a:xfrm>
            <a:off x="304800" y="2057400"/>
            <a:ext cx="8534400" cy="4114800"/>
          </a:xfrm>
        </p:spPr>
        <p:txBody>
          <a:bodyPr/>
          <a:lstStyle/>
          <a:p>
            <a:r>
              <a:rPr lang="es-PR" sz="2800" dirty="0" smtClean="0"/>
              <a:t>Dios hizo sus planes para nosotros en la eternidad pasada, mucho antes que nosotros naciéramos.</a:t>
            </a:r>
          </a:p>
          <a:p>
            <a:r>
              <a:rPr lang="es-PR" sz="2800" dirty="0" smtClean="0"/>
              <a:t>No tenemos razones válidas para negarnos a hacer lo que Dios nos llama a hacer. Cuando nos sometemos a Él, Dios nos usa a pesar de nuestras imperfecciones.</a:t>
            </a:r>
          </a:p>
          <a:p>
            <a:r>
              <a:rPr lang="es-PR" sz="2800" dirty="0" smtClean="0"/>
              <a:t>Dios equipa a todo aquel que llama</a:t>
            </a:r>
          </a:p>
          <a:p>
            <a:r>
              <a:rPr lang="es-PR" sz="2800" dirty="0" smtClean="0"/>
              <a:t>Dios cumplirá Su voluntad por medio de Su Palabra, pero nuestra tarea es permanecer fieles en proclamar la verdad de Dios a todos.</a:t>
            </a:r>
          </a:p>
        </p:txBody>
      </p:sp>
      <p:sp>
        <p:nvSpPr>
          <p:cNvPr id="4" name="Slide Number Placeholder 3"/>
          <p:cNvSpPr>
            <a:spLocks noGrp="1"/>
          </p:cNvSpPr>
          <p:nvPr>
            <p:ph type="sldNum" sz="quarter" idx="12"/>
          </p:nvPr>
        </p:nvSpPr>
        <p:spPr/>
        <p:txBody>
          <a:bodyPr/>
          <a:lstStyle/>
          <a:p>
            <a:fld id="{921E7F7E-33AA-4283-8B9E-027FB821B55F}" type="slidenum">
              <a:rPr lang="en-US" smtClean="0"/>
              <a:pPr/>
              <a:t>22</a:t>
            </a:fld>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descr="IBB"/>
          <p:cNvPicPr>
            <a:picLocks noChangeAspect="1" noChangeArrowheads="1"/>
          </p:cNvPicPr>
          <p:nvPr/>
        </p:nvPicPr>
        <p:blipFill>
          <a:blip r:embed="rId3" cstate="screen"/>
          <a:srcRect/>
          <a:stretch>
            <a:fillRect/>
          </a:stretch>
        </p:blipFill>
        <p:spPr bwMode="auto">
          <a:xfrm>
            <a:off x="0" y="-33839"/>
            <a:ext cx="9144000" cy="6891839"/>
          </a:xfrm>
          <a:prstGeom prst="rect">
            <a:avLst/>
          </a:prstGeom>
          <a:noFill/>
        </p:spPr>
      </p:pic>
      <p:sp>
        <p:nvSpPr>
          <p:cNvPr id="16386" name="Rectangle 2"/>
          <p:cNvSpPr>
            <a:spLocks noGrp="1" noChangeArrowheads="1"/>
          </p:cNvSpPr>
          <p:nvPr>
            <p:ph type="title"/>
          </p:nvPr>
        </p:nvSpPr>
        <p:spPr>
          <a:xfrm>
            <a:off x="914400" y="533400"/>
            <a:ext cx="7239000" cy="838200"/>
          </a:xfrm>
          <a:solidFill>
            <a:schemeClr val="bg1">
              <a:lumMod val="95000"/>
              <a:lumOff val="5000"/>
              <a:alpha val="65000"/>
            </a:schemeClr>
          </a:solidFill>
          <a:ln/>
        </p:spPr>
        <p:txBody>
          <a:bodyPr anchor="ctr">
            <a:noAutofit/>
          </a:bodyPr>
          <a:lstStyle/>
          <a:p>
            <a:r>
              <a:rPr lang="es-PR" dirty="0" smtClean="0"/>
              <a:t>Próximo Estudio Dominical</a:t>
            </a:r>
            <a:endParaRPr lang="es-PR" dirty="0"/>
          </a:p>
        </p:txBody>
      </p:sp>
      <p:sp>
        <p:nvSpPr>
          <p:cNvPr id="16387" name="Rectangle 3"/>
          <p:cNvSpPr>
            <a:spLocks noGrp="1" noChangeArrowheads="1"/>
          </p:cNvSpPr>
          <p:nvPr>
            <p:ph idx="1"/>
          </p:nvPr>
        </p:nvSpPr>
        <p:spPr>
          <a:xfrm>
            <a:off x="914400" y="1371600"/>
            <a:ext cx="7239000" cy="4876800"/>
          </a:xfrm>
          <a:solidFill>
            <a:schemeClr val="bg1">
              <a:lumMod val="95000"/>
              <a:lumOff val="5000"/>
              <a:alpha val="65000"/>
            </a:schemeClr>
          </a:solidFill>
          <a:ln/>
        </p:spPr>
        <p:txBody>
          <a:bodyPr anchor="ctr">
            <a:noAutofit/>
          </a:bodyPr>
          <a:lstStyle/>
          <a:p>
            <a:pPr marL="401638" indent="-234950" algn="ctr">
              <a:spcAft>
                <a:spcPts val="1200"/>
              </a:spcAft>
              <a:buNone/>
            </a:pPr>
            <a:r>
              <a:rPr lang="es-PR" sz="4400" dirty="0" smtClean="0"/>
              <a:t>	3</a:t>
            </a:r>
            <a:r>
              <a:rPr lang="es-PR" sz="4400" baseline="30000" dirty="0" smtClean="0"/>
              <a:t>er</a:t>
            </a:r>
            <a:r>
              <a:rPr lang="es-PR" sz="4400" dirty="0" smtClean="0"/>
              <a:t> Trimestre/Tema 3:              La persona que Dios usa</a:t>
            </a:r>
          </a:p>
          <a:p>
            <a:pPr marL="401638" indent="-234950" algn="ctr">
              <a:spcAft>
                <a:spcPts val="600"/>
              </a:spcAft>
              <a:buNone/>
            </a:pPr>
            <a:r>
              <a:rPr lang="es-PR" sz="4000" dirty="0" smtClean="0"/>
              <a:t>“Permita que su corazón se quebrante”</a:t>
            </a:r>
          </a:p>
          <a:p>
            <a:pPr marL="401638" indent="-234950" algn="ctr">
              <a:spcAft>
                <a:spcPts val="600"/>
              </a:spcAft>
              <a:buNone/>
            </a:pPr>
            <a:r>
              <a:rPr lang="es-PR" dirty="0" smtClean="0"/>
              <a:t>11 de agosto de 2013</a:t>
            </a:r>
            <a:endParaRPr lang="es-PR" sz="2800" dirty="0" smtClean="0"/>
          </a:p>
          <a:p>
            <a:pPr marL="401638" indent="-234950" algn="ctr">
              <a:buNone/>
            </a:pPr>
            <a:r>
              <a:rPr lang="es-PR" dirty="0" smtClean="0"/>
              <a:t>Leer </a:t>
            </a:r>
            <a:r>
              <a:rPr lang="es-PR" dirty="0"/>
              <a:t>y meditar en</a:t>
            </a:r>
            <a:r>
              <a:rPr lang="es-PR" dirty="0" smtClean="0"/>
              <a:t>:</a:t>
            </a:r>
          </a:p>
          <a:p>
            <a:pPr marL="401638" indent="-234950" algn="ctr">
              <a:buNone/>
            </a:pPr>
            <a:r>
              <a:rPr lang="es-PR" dirty="0" smtClean="0"/>
              <a:t>(Jeremías 8.4-13, 18-9.1)</a:t>
            </a:r>
            <a:endParaRPr lang="es-PR" dirty="0"/>
          </a:p>
        </p:txBody>
      </p:sp>
      <p:sp>
        <p:nvSpPr>
          <p:cNvPr id="11266" name="AutoShape 2" descr="data:image/jpeg;base64,/9j/4AAQSkZJRgABAQAAAQABAAD/2wCEAAkGBhQSERUUExQVFRUUGBcaFxcYGBcaHRcdGBgbHRgYGxgXHSYfHB0jGhkYHy8gIycpLCwsGh4xNTAqNSYrLCkBCQoKDgwOGg8PGi4lHyQ0NCwsLDQsLCwtLCwsLCwsLCksLCwsLCwsLCwsLCwsLCwsLCwsLCwsLCwsLCwsLCwsLP/AABEIALEBHAMBIgACEQEDEQH/xAAbAAACAgMBAAAAAAAAAAAAAAAEBQMGAAECB//EAEAQAAECAwUFBgMGBQQCAwAAAAECEQADIQQFEjFBIlFhcYEGEzKRobHB0fAjM0JicuEUUoKy8QdDkqIVUyTC0v/EABoBAAIDAQEAAAAAAAAAAAAAAAMEAQIFAAb/xAAwEQACAQMDAgUDAwQDAAAAAAABAgADESEEEjEiQRMyUXHwYZGxgcHRM0Lh8QUUI//aAAwDAQACEQMRAD8ArFmu1z6xzaZAKj+URYlWTAgfmELJlmz4mMYL3M0YmXIZJVlCa8gyVb1Mke5i022zAgJ6/AfGEdtsZWspSHCNeJz+XSLoLG8oxxA5FhSkD2glKQHLaZRpKyMwAeOjRxM2jUkxBJJzJxaDT1AOAHeBU2boIKmpwvlEa5ZOesHU2EqSBOTseFLnjr9PHCpaioK1O+CEWA6mD5NiAAcbI13xBcDiRzEc2yYiG6kCIF2Mnjxi1SLFSmWkTz7IlKNqj1A1PSLLWaVKiU6TZA+1E6bHtoYMCRU68t8OpyQHVhSniWfoIX2MJVOTmolWf+YIHZsyhtHNms7IDaN7x2gbLbjDyVYA1G0945VdNCevn/iIWg5F7SPEUYvIEjaSfqsNZVkoW3vHf/jgUpPIdTBkuyU4FvaCeA/eU8VfWLJtl2YimWdS2bWHS7OMnevoREtkkMkaNT0ifAI5neKIrTdyjnlSgiCfdCQXq5bWLF3JiH+Gdni4orwRBmoeRKLet1pMtaWO/kaVimm7yk5Yhy+Eer2+yUUOcUmdZmUaaxp6fTI6EWsYnV1DI0QOAAQkHe58gKuzDo8QTLNk0Op93ajrT1EZLsDJcVGo+IEI16T0DYxujVWqMREUEZxLZZ6pZxJPMbxuMNLXZKUZoX/wnCFw4YZjNrcQ4SgrDMlHCWqnR9afDyiC2KxFIAwzH30PWObI8vPI5/OJr2szsc6O4yIq1ekCGHt9ofzLjnvJLbMC8KlpUspDKenhOQbLFXjWLBZ+zqZKjNR9zOl0BrhxMa8G3xzc8yUuxlyMYzc6wLZO0M6RLKDhVLdkJU78QDurr8oXuzXQYtiXZAeoRXabvVZ1bKsSXpvD5PDWXeKSEF2JLEbuPLjGXonEgWiWQAn8Ct5pT8wOnOFllmEL8I2mxcBqBwOnKCnqFzzBLYS0YKYd2XEbvrdEJSYNTZqj+XDQ7+Z5e0RzpbnNv21gQOLy1ry43myQSfwppz/yYVpQShW5IHwf1eC78nbAf8SvRLn3aO7uA7ovpX4mKgy8QXmrDqxOwng2ZhXKlYVajKpB9jB06bjmuk+FwOZ8R6qLdIOVIUQywN/qIvB2vEtvsWIFZYMHI31AeEs0udwi035MZExv5QP+yQfjFaEqjvU5CKyDiD9x6wRIsxBHHKCpVnc10HODJNmpssW9OMVuWxJtYXghl4a0caGOJZUssp/rhBc2SCabW8jWJES30ZgN3Utxi4SUvOrHLzGJSQPrSAbytiUnCnaV7cTEtptLAhFT9ecQybAVjIAb9TvMNUqLOdqiBqVVQXJipVmXMIc4j6B4eXRc4ExJLOIMs9lCcvPfDG7ZX2nn7RtUtCtNdz5MyX1hdtqYEbosoCeVY6/hqEb4Ilpcn60ieXLcRJGBCAwUWdgBy9InErZjsoo/1WO0ZEfWUBqDqxCp5cwdUir/AKfr0ggIbq0aKT5iCJUl8s6RUi8kSJIpzjZk0aGabtAIClJSVZAkAnkCaxHbLIUlj9NFAQeJYqRzEFskfXSKVbbMyzHoFtlxUb0kbUaejOSJnawdIIiYSI7ky20cfGCxJjsSWhutSWqu1hEaNZqbbliv+DcmmdR8RA67sb6zh4mWXccInNlChHmtTpWonPHrPR6fULWGOZVF2AHPJ6603wRZ7nYHvPAk0/Mz+lXhrabM3KNzgUpTiqpgyN24q+UZta6jmaFIXMQIu9Eo4yKnwy9OClD4fQyWhClkzTmksToeG75xPbLPMTMOzjL5hz7CAU2JalgLcAkAliGD1Z4qLnLGGJAFgMQVVkORLj8qgoeWcG3auWkLSVOSU4aGjE04Z8oscm5pWAgJG793OvyiIXOEy8SRkS6dGB+DxJq3EFtzDLrWwwHI5PoflBabKku4DgtAUoFgdX+vhDGUkKSDAUYjEuRDr4luUp3JJ8zX2jfehNnmnXAs8mFI3fswpmpb+Vj1P+YUdop2CQQNSB0d/hFA3UJcjpi+6kZ8CGiySUbCSc2c8KOPeK7cxq+9h1/w8WFSjgBGfoKAQUG8Ha0SdpxhlpGq1B+Qc+5EIJKK8soIvO8lTZhKi4S4TwG/rnHFnS54PF7XgiZKmYaga5mCLPKUnM0LU37gBBCLPhDipP1WCQkAOdpR9OUXC+kr7zlaWGTPp9cIS2yaScCSWGbanUQ3ng5JO0ddwjUqQEhhGnpNCa3UTYRDVataXSMmAWOwHDUM/wBc4ZISAAI20doRG9Q0yUR0zErah6xzMaD7uG1zFYECRB9gYqbhF6vlkUvMI5sst/rhBKQzxHKQxDcPaOkqz6xn8zT4mDLk0dyRQ9I4A2YkRTEd8DYdUuDiamDLrB10J2w8AqOXWCLLOw13VMCcYIhF5lX7RXWlc2YqYsmapRA3JI0Z9KRZLita5lhkmacS04klWb4SQC5zLMH4RUu2N/Y5zyQUhhiVh8aqgt0wirO0BXT2pnykIlsDLAdlAUJJKtXbXrGVRulS7GalYb0sol2tQcU0Hxit3lJ2nhpdV7pngjwrFSl9+o4e0D29IePQaVhuuOJhalDtIMTiVpGGzNBRQ9Y5JjTJmUFkHdxoDDU5OH4PBCsngZawpJBpiHuP3hauquhUxmgSjhhNTgQaZjWALZZC2NOtFA1Y/vnBd2zCtBc1TQ/COpamNfCqiuG48xHlalO/aemRyJFY7o2EkucQBdz1yO+B59gIXLIJwuHBPFiPWHd1r2VS1Zyz/wBVGhHn7RJeNmow0OIdKtANohbzRsrOwzaIpSc9zn1zhlMFH5wMgOF/VDFNsm8T2NYFOvTIxOm04XHGBZiSmYN2JQ8zDGXYnFaxXbL3hfaT70cAk86qhNf21LSBvc8glR+MOL+8aX3D4wDbrO8niVh+oMLA9QhLdM5skpIloYV15mr+sR37bu7kAfimOG4BnPw6wysVjxAdNfrhCHttKAmy07kZbnUYZpwNTEQoQ7QxkycQppEFnQH+usPbFZXSwgwF4CRyEE01ju12hEvZ8Uwjw7ucA2m9mKkyc8ivdvw/OBJEllFy5ap89YYAtKExnKUWCjmoB/KJBG8DAcGjK6R7BFCqAJ5JmLMSZ1hPOOk+saA5nlGIMWtKyR98MbsVtGARkxeGd0pAUrVm61gNXymHo+cR1KR8I4b3jqUaxtIpzMZ/aafebWNlo7Sih5Qwl3YCnEtQQneSB7xKu6wUEy1BY4EH2gPiLCbDEwHsYFvKeyUpzx1ObUbPhV+ggqYlukJO1SgEy3LAhhzUpKfZ4HqelSYbS5eKL3Uxr3R3GXMSD/xLwNZbtSuV3hmkKJZIUaFqfhPsId2ywInSghLBYDpOTNlUZAjSE97WyXZZPdpImrU5USMnAq2n4eJjCFXfxNnb6wCUuZInAhLKBzCiQ2ZFdCNM4tdonhSUrGSgCOsUfvFMkA1qz7wS3oW6xYrhtJVZw9GURwD7TV4qjW/42qd9plf8hTGy8KK2jaqxwJgdnH1ujFTgejdXD04MRHoty3tPP7GsSRObVMIFH3v8IWmbVgdQRwyrE1tt6QUjEK5h4Wiel2cGmYbPj84z9TUs3MdoJdciEWeeUTCdFGv9WUMLSsDkaQinTgCavyr0hlZraForUt7a+TRjuRuNprJcAXhSV0CgWUgMfzIPyPw3Q9tUwEApyaF1wWdJxk6EAcH+hB9vSyXGmkKEZMaXIElnJ8LbvcRFZZFVR2me4Qdwr5RrvfEeB9opJiSdJBXLbLvCegc/CGRmtoejQLZB9okflPygoWUmIEsYVfEjaRR3SQehP/6gO3pwhXHu28s/SG17pqD+ryLQmtxpzb0BaM/vGe0Pu1SEpauIeVXin9rJmK1F9EpHpDmdeol7RFAkO2b5RTbZeSpsxa1ZqU7bgdOkOUbxetaMbAxPABzBN43vgQZSDtHxqGgP4RCe1W4ykoSnxLqTuGgEdXZapSVpM0FdKJH4ucNDpEW5hFmSxbfUNy/aCpCXVzUB6t8YsEi0CfKI/hpMoUZaqKBIphZqsCd2+K7ZZo7xD6zEP5gxem1zKuth7xyqSc2Lb2jkpyh3JmgOlbsDXduL74Fkl6FAYqNWcNlrlHohrj3ExDoAODFqZdIklpy4xY1WZBQ7AjyI5ceELLRdzMUqCuGSn5ZGDJrKZw2IF9FUGVzB0CGV2Jz6QD3RdiOfyg271Z8/nF3dXXpMrTRlbIjaXBt3WbEpOocwFJiO8b8/hkMis5qbpb/iPHUJ84QfAmgvrAu0V4KtFsVKRUST3csDLEKKV/yxEncgQ+7Od7LmSgsoIXiScLvsoUqr51Q/DrCnsZdmBK5ynJDucySzqPEu484M7KXsbRPnT1JwJkju5aTmXJK1K/MWSOAJjJd2apsQ4EfpooTe3Jhd5SwJquZim/6hS3lIA0c+QMWyfMxLKjqTFf7aSXlJPBQb+l394c1HkgtMf/SVWw9oFKlpBKgapfSmeWTwDfk1KmUCCVJLtwKR7NE1zynlEM5OJudfmY6l3AZiDMchI2SMNWFSakbowVQBria2/FjBbrKZhBOMKQxGDC5r4trQEDzi4XTZwoFRShJJpskPQOcJ8J0bKkU+03b3aUKqO9JwE0OFOGvByQ3AKi49mkvITUkgzA5f6o5iXUqLy1NgxtEvaC9piJgohW7EhJbc0I7XeE4rZaiSoBSmJCQ+WtSw9IO7TTFGaBjUQA+F6Jc0AAGbMTziuLxY2JLM7Od+6LU7jgy7oDyI2syguhjm1AI5wLLpk8T2k4kNrpAyOr6QmwWkEu3Zu0SWKcorIZWE0KgCw5nLWAbts3eTkIyClAE7t/pFtt1rEtFKJDgJAokDV8nNYIxCMAOYE0965jDslbXExJzBB9xDq0qBLc4qXZCYO8WAQQoEjoa/OLQuYHoY5mzF0XE4WoJFMh1ziG0oOB34+eXpEM2dnwiSfOoQeA8qRF5e1pBLU00fpNfL5wxFqam6FdlLrbcinUh4OQHc7zHSI1vbwUphWOr092hReKHS5yBSfVvjDq90DuS2evFi4ivz5mJKk7kjzFflGde5jQ4iLtbbAlMpAI2jiPRwB5uYra6TC3SMvKeVzVKegyfg0cz1OQ2efxaNSmm1QImx3MTJrb94Ac0pSPeHfZCzBSl0GJKaH/kSPaKsucVqJ1p7Vi9dnbAqShMw57WNOpCiUlPMAPzMdU6VF5VRc4jS3W5EhCFqBUCpQYVrgBHsroDvirYWWmmakkNoCQxflF8l3Ci1ySgkAviQvNOIAjLMeI0z5xVV3WZCsE7Z7teF/wCU0UOaSKjnxjqThc/eWZWfp+0cWaUszQVVl5bVaNlQwztrBDpDFwMKTQg50FIBtCAXGY3g7swSGOnGArvtiMJcrDHKh/eNa+LzOtmxjGfNNBUORnTnmPjE65ktfiajYSKEV3+UC2mf3gTQ4QXc6EcIms8orfCympkx84G0Kt5PYmUO8WCoEGnI0NOUGymUaCnPLmecA2dDAupiMkgjfB9hls+0XNf2MSmTKvgSQFEpC1jKWCa1qMh1Uwir2QmbMGKqiXPHeep94c9qJ2GUlIABmrbLQOSfPDAHZOVinuzgO56UHmX/AKYKzlV3GACbmCiW6wWcpRhdQGZHE1PJy8Z/BplkkBhTF0yJ9vKHUsJlhLgqWobKQzlmfPIBxXjBU2zpmJxBtQRvqxBbURnI4DXHM1agUrt7Ss9yDXF6RWO3ZKZIetVb9RnF9FxHEE94ly5qC7eXEc4A7X9lJSrLM2lGYhJUmoZyDskch6iG6lUFSIlTplXBnkViT9kHpUGnExf7fKRKsy0upsJBIDqJUjNvM56RRZ6ChIRmQE5Rce0g7uzywvcMXRKQRGTROTNF1ItPObVJUFpWSVaa6FqR6Ld9rkS7Cg/iw1qAXV4i5bIEluDVioWe095NIIAllNBmzcd5iRMtaEqCVLwqNAl2HFQESzA8yEUg3EDvOYhSyRiLtVnyDfCEKdqYogUyDxabpllBKZkskEkpmOHHAuag14j2GnXSy3S2F/5khuTmBhwt4yCzRcJDUPH0gKVMcKOlYbT7umFRZmajn5Qrm3PMQkklJAc0MTTZTyZdiRwIJKtBlqx6pqOkWS8CJkvYIwlBLpZnNahOW4uBFdTdU1aMQQSnUhtODufKG1z26XLs82WokKUQUgPtBmIpllrvg1RQbEciA8QqLes1MlpErYBwrTmKEE+IPEfZ6/VSFiVMP2aiwP8AKfkdfPfFhnWMS5MphQJy4kA/GKjbrIAS+WJYfgwq3UQHT1RUup4l61OyhhzLxOmVbiPeNzkkurRzFf7O3iZktAJ2kEJJ31ofKnSH9uWyTmWd+lY7aQxUwAIOROrt+9q1Q3kx+EFSUljzPvCG7bYVKTvCwPMAn39osEklnOtfOCSkeTcKkrSNUlvKsUK33kJaS5bRQfaVyDZGtdPKJZvaGYklkHgUnLz0hDa7MuatS5lNW37sqc4WRBfqjQDHiT3HZpNqJGDCsOUpxEBe4Mok55scjwLrLVL2gpKQkFtl/CRQitc613ww7OWhMmcmbMSoJS6aBwcIBUX4M5hNiTiLKOEKUyjqNHbXKG1B3t6f7kVQNg9YT2ck95aUuM1uejn2Eem2WSyW/Mr1U/xjz/slZwJ6C7lQUzCmIJIbeDXXOPS5aQoBSclAEdQzebiBag3fEWRSozIrqtHdKBDgMSqrJYLU5NaMBnEXaS+ZcxKpolnaQQl/xHApKFNpsq5skRUu195LFpMkKPdpEp0ijk7Rc655QzRaErszTC6WBLZh1s43NA6h2bfrHqFHcrHv2jq65aUWUYy5Z8TDa1A3uzAb24wqnWAiqAyVMfQZdfeE3aTtFhX3DFKJeHKjnMEcACCIay79Jk42R4aAEFzv4B25Vh3Tsyjq4Mz9QFY2HIjCx2gIQzOTUOlXWsMZNqAFCAeCjrzhdZLb3qASlzu3N9PG5tsQghKg/AafIQ4T9YoMRmUByfWnrDOyJoGo+rQgRaycgWejN5U1iy3bKCkDhlU04RZDOcXErPau0PPlJ/8AWhSuq3A9Ewx7N2MpwgFiRiVxdn8mhHf1rxWqYM6pQP6QE/3FUGXTbJgnlaA6EnCG89dMvSK6k9IEjTgeJPR7VcpmCWoLZSAQXyUlQGIEZjIEEcd9O7FNwKCVEDvMsLkBqDPe8B3RfCsA74YSoPtVSf0kH64Qwl3eFhK5ZolT4aFm0BJDDzhHBN15juQLNxO13esTDNG0w2W8iT03QLbUqJCVPUFRfXQe/oIZS5ygo0U38zUfXPTLyiaYkTG2Sd5GnKC7RbECWPeeUXglEtakKwAjJ2BbT0gS02lKykzJmIS8g40ycvF9vO47HOm/bCWopB2nGJDF2LU1NK5xSb7vGyyVFCES5pBLMKU3nTkH6Rl1aT02O04M0UqhxkcRRaZckqBEwDhiFYlRaUAMGP8AUKxBKNltOyuV3Mw5KQ+EnQEKJZ/owl7TXemWkhsjmzGoy9YCEBYLeMBsE2lgXMD0AG8boEtVqQkOoip0qSTkKRSZM0jSmUWbs9d+Kz2hZCCkMMSjUNUgbicQq2kMHThTdjeU8W+AJLJvaWtQSAUlQJAU1WzbPm0avWXhlEnAAeb9NIp16yO7mpDhRYEgPs1Lpqa5Z8Y6sTjCAHJJYQz/ANZR1LFvHbIMsl03sJWHF4FUOrD9OvLWGN5dl0lS5slSSnMgF2196xXrEcRpoSOo+Ahnd8wmempAWSnWrVrwLN1heoCpuMS1Nr9LC4jBZP8ACozOHZfkcI9AIql/GuHIlZ9UJp5mLsppcjCopCVFTEnIEnaypkG1MUG+ZjzMe9RI5MlvQRXQglyfeMaqwpWEl7Lz8M3DooeqWPs8XqYlpcyYQFJQn8RLOTQ0zbNtaR55YQUzwRkhT9P8CL7LvY9yZRlhYKiasOQ54hx0h2sOq/rM6mbRJckz7dNfvFP1H0Ytc93YHIRSbdOWJ+LDhKFA4RoxFPSLtY7UmanGDn6cDxibTm5lSTbUy8QWSToGcmFirymTFg+FDsEjjvMWO1qSmYkpSNpYSrEAWD6HlAd63PgmKCdDT3+UBsq8iMq7E2vJ7Z2bmTCkFQOFIbAzfaMWIoX0jJvZTu5RKS5BGIED0bhE12XglNol4yMRSgEbsKTn5iLkyZiyhOGqTTUFnH9phR3qLYDiNKVJvKbb7v7mzKAASrAte4uhBIViH4g1N3rCazf6gzZcnuwHmB2mE+F/xM3iryesMu197CfJUUkgIICRvdgTyYtFEQjaHGHtLTul35vEtQ13G2NDPUoFcxRUtUxJJOZZJ/aHF2TnK0/hMuWkjgVpCj5EwqtklsG5a1AcwkD3MSXPb8ExWIOlQY9CCP7YmoNy3HzP+I/SIVtp+Y/zIe0kzHMRqoJwYt/drWgGu9KUw1lWb7ETEzEDErCUuCoUBLsMnBD/AEQbJZUTUBSwcTqY1o6ifOph8iwCXKEzPE/FiN8Q9UKAo7TONItdj3hFxSVBgZpQFqAdtSKcBTTODrNdyhaJ0pZwqlNV3xulwovXDlWK0m24CErUcJfClQcDF4qCodhXhBt8dqJQUhcknEZK5Skg1Thfu1EngsjoIgGoxxOKIgzJDfcxMwpcpFOoORcQUL1XhBK5gBcVUoA8qwm7JWx5gM4YxKDpUagu2EHlWLub+72WFKSgyjixBQSQ6SQaqcUoYafVeEwXb7xJdN4gLX9pV5anJ6V5qeHvZqccCwDtYnboNOJEVu8bzlY1dyGlqIYO4BIqAdz5bnaIpFsUlSVJJSXzprn7QTUncgaAoC1XbPTrPbyZeAEOmqQoAggO2yqjjIjc8M7N2qky0Eju5S1eJkgAcm9vePJLR29nJVspl0oQUkhXGpoeUQG3Tpq0zZm0KHCGDDcEtxEJC65mltvievjtNaFVQs4TqtKXI4JI9/8AOG/JpZK5qllQyolNTQMlnADnjFalXoXTvKQW51U3IexhRel+qQZb0YCu8MzQoXqObE4jIpoo4hnaa+FEJQghMtT0H4qkVPQUoIraFDN3HmPlEk6WFPMKR9yVMwO0p0hXNyIDtdtTkvMUQEgB+oDUbXfEhPSTcQixWgGZ4vC5G45BvXdE18WhEzOopq1fMQkUFEhg2uyou3OCL4kd2l0rVmR4jxPvEGmN4zCIbA4h103VIXOQFHClwS5DEJ2iK7wGh5ed5maTLkSwlClS0AJIoC4BCQGHi9IrXZGwzJ051JxSpe1MYByKskcVNluBi33csWazz5qUBOJakJcVABYBuZ/6xFYlME3gwQTcSrdo+y6EzVpSaywASKnIFRrnX4wpn3KuUgrQsKASTUEFtd49RDczftFVLkkqq7mm/nAN+XqjAqTXG6WpRs8+VGgtJ6hIXkftKuFIJMy7iEShvDB95Z1e4ht2cunvpwU5SmSxJGZO4H3/AHiv2Y4ihDhiUgniSBF7uuUnE0t0JQnEjqQHVvfX4RSsSvuZFJN2ewibtLaQqaEhJWlFE1AHomvN/KKrfcs0FHBJVwKgadAwixWi51rmrYYSSSRoK5k7uOuUKb3sQlhSDmksTxBAJ9RF6DKrACFrjoIMUT7Qzb1JSo84slz2zHKSXqmh6fsRFTnAsh9yh5ZQz7NWwBSknUOOYz9PaH6i9NxMwHM9Cvi4e8XiAw4kOvLZwhy2+KZPmnEWoDVhpF2nXziseIVXgCTXwsa+bf8AaPO5lpKiTvhenGCcS83nY0d2E8XfoX6ufSOJ00AKURiUEuX30A9xEiLQ6iVDZAfrqH5AxDbQFuoDCFIAb+tLelY5rcGSDzaJptnlKImIPdrS+J3Lk5F4YWC2GRKTaEEqmYlJrqWLHflpB1msksABKQ5oSYnVdyCvCSA+4ZHKF3N/aGQkCUmfdRFlXMWSHUlKE7ziBUo8APU8IryiyjwJj0ztNYh/CTkkjHJAy1GNNR0f1jzueoHMMTrx3w7Qe4zAMluIdeduTMkySg1SqYojcdj94JXZQQ6M57NwB8XrTzhNYSnEy6DIn4xeuzlypUaEHAlgXepyHlXqIX1DrQX2+fmaekHiBna3zEX2dKZKFS2dUtSn5pLH1EM7hnomI7uaWQ5Uls3cU94R3/aFy7TMAwscJqB+JIJqeLx32dWSQpRDuS2TB2p1gDJ0eJ65i5bJWOJPZ0KmzFYUELKsBJJKQQw0bWMn/wCmaEp72ZaMIAclgGYbyYaWO0jEofylvT00MK1WpdtmhONkSllIT/MQWKzvL0H7wFK1UEkNYCUamr2BEnu7szLAIlrIBqVKGbHcNPWG87sMmdIEvvyEBePClLE50dR45NoIV3bfxlTigh1IcFxuPHRq9RFksF8y1zinECk+HRqO3QiIV2DbmOZLILWXiKJn+kkohJRaV92WdJSgl9z8+ENrWJV3yh3aUqoCQycS3WAcRU4yc7qaQzlW8dxaFDaSgFQD5MkKNdwqekeP3n2y7y1hYcy0qo71GrjdnSGj4te1jcCLKtOkci0n7aWWQm0kyFN3hSTKwlPdlQBOZIYkuwyeB7Te3cpFApRoQ+Q+mhZf95pn2uZNS+FRGHPJKQkZ8oCxga1Of0YeFLC7pXxLgyyWHtg6kYg2EMSDnSH1jvqStIxKQ+5R+YjzZUYmJbTKcjEqKzcGekWmdLIWUM2FKQEq2cySwenLhAF4WJJs+IeNKnFd30TCO73IloTUqOW8ksM+cWG1dlrXLCyZSlAhzgwrYckEqAoakaQoV2tiH3Yg1nTiYhwDuoWNc+cG2m7DMSHxEPXJ/IQkua8UspJUBhdlcDkfP3g03m6XM2p5fQgLowbEYDgiMH7mTOwlSQe7SzFziJCsvyuH3Exxf/aBMuTLRKS8rFiEt3bOoVWjnLfuhXMtgUC68RYNVzwzzIf1ja7rVLTtpIKyDhUGLNm2bPwfKICC43/b1kMek2g0q8cZUrJy7fXAQOqeBMmzGClJwBIIepFSxpQD1jmbOCXBYEmoH4R8zD+y3nLlWdCRLJnKStRo4VjYEUqNB0O+Dt0ZC3vj59MWg6a7zYm0VCZLK5cyYMCVOVpRq2idxNOTxZey15Gcu0KIZ0BhucqIisTb0fNIOKqhQcWDvlgB66RaezVrlLUsoDKUE4qUplTLXSBai4pkkfLyQbOADiOJdpxO3+4PJQDkdaRVu1FlxBcwaCWvoTgV6hJ6xNYrxLqSS5QX6g/5HXhHd/n/AONMI0BTzSplJ8iE+cLUQUqi8aqr0GUy85YCEF6uQBwClOfYQJd0/AtKtxry1+Mat74/r619YGxR6BV6bTDdrNPSbLIBkzCSwwrcaUwN6qgCVdiQkYszXoTT0aMuu2BVhZ6qUEHjVJPpLfrBIsp0Lf8AIe0ZwBFxGriwlssuAzVJoQUDV6uxryOUB2+YP4aXhbxYTvBSCPcCEUntHMlhkAAMKMD9GAF3youVFROIqA0dWZeKDMuSBGFntZZRcOC4HPMexiO3WxSsMxCwmjMdcznpuiuSbYXLqqatxO7rE9stIQkv+Bgkb1ZnoB7xJpndCU2BGeJJ3s62LolSyaMCANmrHFm0AWm5lAgrcAvlwLEPk4INOEHXPblKIUghCnUp9A1SX5CJbD2mQqdgMv7JSi6XdgoYVEcWq+8H+YxfdUUkKMCXUU2A3Hnj6xZKudMxSUhSiSau1OD5PoHasejXDZES5ae7bZo7FKgdQtByPGEN2TEhZkzQkzU7IUcljiRUFhnkQz1qWlnUqSoggkGpAWFEsKauAxjN1tRqg2X9vrHqdIISQOZXO3k9P8VwUhP/AFJGnIQmuq0Ll4VlJ7twkqamcOL8tQtC+8ASlKEsAak1cmFV2GbMlKQA6cQ8gXwjy9Y0KOKAVhxYGI1QRUx+kcrvIpnWhSDQJCqjUIy8xCm6r77spIoQXJ10djxcnnE93lK8alnaxKVMBDANRIY7gVQokWsCUtGBwTsqIqmoYvnlSLpSWxW3oP2gzUKkH1vLDfdtAtSVA0mIQp+LEEcqe0A22ZOTMVNSCnENmoyCWJfixPWBysTlJJfDLTgpnUkv5loMsipKVpwq/BOBYH/1LbPiYgLsAFs2scQgNwSOO0Y2ntBaJdjCwoNOC5JAfLAl1bqpU3R4pHdUzHKsWxaJirLKQhBmfaTXQEl0bEoJJpkR8YVWy65qBjmyZiU72LDrX1g1BlQbR6/MRatT3G5Pz3ilmjRMMPsyzUDVprHKrEmrEcK1hjxB3gjQP9pECDaxtCXgtN3KI8J5sY7Rd688C23sc+kcai+sgUm7zqUsgow/gyb0j0q7u2JkKSDixYQlTqo2WEPmXUTwrHnNhsMxcxCGIxqArk5LV849Mm3bLNqJmMpIJoKAvk/DKM7VOFIjSreedX/bkrtU0pSAnvFEAab23B3iKwqM1aZaUhSlKATzMepXj2DsM1SiAUrUH2VEejtC9N1yrLMBTLSFAbKkgOQQxAf8TecVfVqEsASZKIS3MKuXspLsqe8X9pMSHc5JLHwg8WDwg7azxOWgpZaQnkQQcwfIEVqI57Q9qJi0KRR0tibZYjIkKqK7QIqCSNxNTtGB2xnEwUouwUTVmyFOGZgGmoOW8Rzn59oVzbEFmSgEnJ6insIPn2J5feEMcilTMNx5ndCdY2iMho/pDiwWwrlYCMSkaVqmm6rggem6NaoCoBEWpsrEi0XKBSug4U40Leohnct7rkl0JGTKBLOyiRyIFNYVieELcg0OXnvHvDiy93NDoKUrfwrAY89/SK1rbbMLiVS27B47TUi1LxrnBISh67TuTmMg7O53Q2ReQm2afhyCFDoBUdHS36YSW2w2kkihGTJIbLQFoy4iqUsonJKUTQUu1HIYVy1Ihd6asu4EXFuPpDGsb7Te3qREtotBWX8oiSHLRNbbKZcxSDUpJDjXj1ziCNNbWxMs3vmNrsnFFMYwu9dDk/lDWf2lMsgUUCAQa69d8VcrowjJi3gRpAm5hPEsLCXX/wASsAKLFJNCK65F8ucGWRSFOiUkEpzJALPufMwPPlzBLxFYLHZS2ZzHPnC6xTJgWcQwl8Slc+XD2jNtcXvHhgwW9LmXLdQOJ82FRWrj5Qqn2orDKfxZ6Vzp0EXO1TBMS+Mgl6nXT6aK9a0hDoUkkaKBDF+PWGaVW/IzA1F2g2OJq0WlIlkSyBQJbnmPJ4XplkkEGr/VY3ZrDiWBmPrdDeZcewlUgnGzlIOLENW4jd8oJuWni/PzMsu5xcjAjCy24jCZypTJBHeA7bAUDs5LUBzZuEc2q1TJu1KpJyCHz0dZGZ1qYX3faEgATJaVKBqTm2gPGOrfagAO7cJL4gk72yoG/eE/C68D+I94vTk/zCZUhKmGWT7QAB847uGZKloKJigkpUSkk+IUyiCT2fmllywkg5EqT8KQfZ7sUCUzhtNQ4v7QmkVqFdpG6/5kbiWBtaRTSlWNSXAUkgukgKbd0LcwN0RdnrInuMQlrUsvUBhm3iNHZqQfZZxQo40haWbMlQ0o9IZIEtFmlYR3c1GNMwUTjSVYpamS+0ASk5Fm3QMudhUfT/U5lAcGJLFdjCejDmqUpQJqEKJCXIqGWwf8wg20LlyTJZKcKV7QlsV1SUkhOamxE9I5u1ak2qXOV4FAhaSQAtBzSakl+VC3CMtUvu5iiia+JwllBwHOEKUNWzjn6jcn9P0tIQWFoxlJUFzk4jiCUzgp0stKUBCk+ScWTbPGDrFa0sSSCkghQOJXVwlgOEA2G8UoAWqUFL8JUAMR0O0aF+Y5Q3XbpIAKtlxkoV5MMuUJvm2PpLFSJVLz7NlC+8kSyqWrNIZkneGNQd2kAWSwYlt3ZCicjn6iPSbLcPepC0qUEq0Sx6HFkeUDXnZhKWgMXG1tMaZEP19oYWtU29X3lBYYlam2SYCBhXXPZLdf8xGixTFTO7BWkaumlcyH14esWmbegOEBO6tIjnXg6nSAGz47/j5QIFhLboFLu6XIlk9yZrlzMCyFS21ADasdfKFsy/kMApScSnqDmQXBbMFnzh3a74CRVL1AoW0Nato8V2+7FKmB+5wqcsoOCONKHrBFAa2+DvHVzWmXgEyYpRUvaAegTo280gDtDe+JBCdDstmMNUnnQNFeNkXJCXxrCHyAIwncxfV6iALXebLSoEqTR0nhw5QVNNd7g3nFwBmWa3W6RPkpxqTjw4k0BILeXNJpFFtVhWnaUMwD0ORbdFjtVnlIdaDRRJDMXG8PSApU8rSQWYMN9Hdg+Twzpz4Y6ePrBVKYqc8xTOn94xLOzFuGR+t0RybWpBBSWIgifYMCiDkDn7ekCTpWEtGgu0iw4ibh1yY1F8omffofiM/cH1ieZZ7MzoWoU0qTzSYQx0ma2XnAzRH9pI/EkVifNn8x1JvNYlgCcaZjXk7Plxg6xWtMwYZwetRUUH4qcIr9jtOB2qSD58oPsFiUslS1O43gu+YcZbmgNWkoBvj694dKpNovvKZLMwmUFYPzlz/jm8Cw5VZEeEprvGnGAbRYgksDzfSGEqLxF3pNe8FaNEQZ/AkE7SKcS0RqKzo/QxfcDxB7Lcy3jTmY3ac1fX4RGRkY3aaggx+7P6k+xgC+Pu08/gYyMhil5hAVvLO7Fknr7Qy7J/fJ/Uf7FxkZEVfK0vS4ENvXwWj9a/7RFXH3aOZ/uEZGRXTeX9f2k1ORLf2U+7PT4xNeH36eSfjGoyEn/qND9h+kFkac1Rv/AHUxkZHd5c8Qe+fvOg+MMZ3gHJPsYyMjqnCyaPJmkZI5H2EQyPvEf1+wjIyBjv8APWWPMu/YjwzOZ94VdpPv0/pV8IyMg58ggB5jFqc5fIxFN/3P6Y3GR0icW/7vp/8ARUasviH6T8IyMju0hYXN8X9PxiiX1950EZGQbS/1JZuIL/sp5q94lsWvSMjIfbyn53gV7e0mmfeTP1J9oTWnTkIyMi1H+PxAV/LIIwRqMhqIzpEHnx/0/CMjIG8PT4jG0/fKiCbmv9I943GQmvb2jbQJHyh9Y/AIyMidRxBif//Z"/>
          <p:cNvSpPr>
            <a:spLocks noChangeAspect="1" noChangeArrowheads="1"/>
          </p:cNvSpPr>
          <p:nvPr/>
        </p:nvSpPr>
        <p:spPr bwMode="auto">
          <a:xfrm>
            <a:off x="0" y="-808038"/>
            <a:ext cx="2705100" cy="16859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268" name="AutoShape 4" descr="data:image/jpeg;base64,/9j/4AAQSkZJRgABAQAAAQABAAD/2wCEAAkGBhQSERUUExQVFRUUGBcaFxcYGBcaHRcdGBgbHRgYGxgXHSYfHB0jGhkYHy8gIycpLCwsGh4xNTAqNSYrLCkBCQoKDgwOGg8PGi4lHyQ0NCwsLDQsLCwtLCwsLCwsLCksLCwsLCwsLCwsLCwsLCwsLCwsLCwsLCwsLCwsLCwsLP/AABEIALEBHAMBIgACEQEDEQH/xAAbAAACAgMBAAAAAAAAAAAAAAAEBQMGAAECB//EAEAQAAECAwUFBgMGBQQCAwAAAAECEQADIQQFEjFBIlFhcYEGEzKRobHB0fAjM0JicuEUUoKy8QdDkqIVUyTC0v/EABoBAAIDAQEAAAAAAAAAAAAAAAMEAQIFAAb/xAAwEQACAQMDAgUDAwQDAAAAAAABAgADESEEEjEiQRMyUXHwYZGxgcHRM0Lh8QUUI//aAAwDAQACEQMRAD8ArFmu1z6xzaZAKj+URYlWTAgfmELJlmz4mMYL3M0YmXIZJVlCa8gyVb1Mke5i022zAgJ6/AfGEdtsZWspSHCNeJz+XSLoLG8oxxA5FhSkD2glKQHLaZRpKyMwAeOjRxM2jUkxBJJzJxaDT1AOAHeBU2boIKmpwvlEa5ZOesHU2EqSBOTseFLnjr9PHCpaioK1O+CEWA6mD5NiAAcbI13xBcDiRzEc2yYiG6kCIF2Mnjxi1SLFSmWkTz7IlKNqj1A1PSLLWaVKiU6TZA+1E6bHtoYMCRU68t8OpyQHVhSniWfoIX2MJVOTmolWf+YIHZsyhtHNms7IDaN7x2gbLbjDyVYA1G0945VdNCevn/iIWg5F7SPEUYvIEjaSfqsNZVkoW3vHf/jgUpPIdTBkuyU4FvaCeA/eU8VfWLJtl2YimWdS2bWHS7OMnevoREtkkMkaNT0ifAI5neKIrTdyjnlSgiCfdCQXq5bWLF3JiH+Gdni4orwRBmoeRKLet1pMtaWO/kaVimm7yk5Yhy+Eer2+yUUOcUmdZmUaaxp6fTI6EWsYnV1DI0QOAAQkHe58gKuzDo8QTLNk0Op93ajrT1EZLsDJcVGo+IEI16T0DYxujVWqMREUEZxLZZ6pZxJPMbxuMNLXZKUZoX/wnCFw4YZjNrcQ4SgrDMlHCWqnR9afDyiC2KxFIAwzH30PWObI8vPI5/OJr2szsc6O4yIq1ekCGHt9ofzLjnvJLbMC8KlpUspDKenhOQbLFXjWLBZ+zqZKjNR9zOl0BrhxMa8G3xzc8yUuxlyMYzc6wLZO0M6RLKDhVLdkJU78QDurr8oXuzXQYtiXZAeoRXabvVZ1bKsSXpvD5PDWXeKSEF2JLEbuPLjGXonEgWiWQAn8Ct5pT8wOnOFllmEL8I2mxcBqBwOnKCnqFzzBLYS0YKYd2XEbvrdEJSYNTZqj+XDQ7+Z5e0RzpbnNv21gQOLy1ry43myQSfwppz/yYVpQShW5IHwf1eC78nbAf8SvRLn3aO7uA7ovpX4mKgy8QXmrDqxOwng2ZhXKlYVajKpB9jB06bjmuk+FwOZ8R6qLdIOVIUQywN/qIvB2vEtvsWIFZYMHI31AeEs0udwi035MZExv5QP+yQfjFaEqjvU5CKyDiD9x6wRIsxBHHKCpVnc10HODJNmpssW9OMVuWxJtYXghl4a0caGOJZUssp/rhBc2SCabW8jWJES30ZgN3Utxi4SUvOrHLzGJSQPrSAbytiUnCnaV7cTEtptLAhFT9ecQybAVjIAb9TvMNUqLOdqiBqVVQXJipVmXMIc4j6B4eXRc4ExJLOIMs9lCcvPfDG7ZX2nn7RtUtCtNdz5MyX1hdtqYEbosoCeVY6/hqEb4Ilpcn60ieXLcRJGBCAwUWdgBy9InErZjsoo/1WO0ZEfWUBqDqxCp5cwdUir/AKfr0ggIbq0aKT5iCJUl8s6RUi8kSJIpzjZk0aGabtAIClJSVZAkAnkCaxHbLIUlj9NFAQeJYqRzEFskfXSKVbbMyzHoFtlxUb0kbUaejOSJnawdIIiYSI7ky20cfGCxJjsSWhutSWqu1hEaNZqbbliv+DcmmdR8RA67sb6zh4mWXccInNlChHmtTpWonPHrPR6fULWGOZVF2AHPJ6603wRZ7nYHvPAk0/Mz+lXhrabM3KNzgUpTiqpgyN24q+UZta6jmaFIXMQIu9Eo4yKnwy9OClD4fQyWhClkzTmksToeG75xPbLPMTMOzjL5hz7CAU2JalgLcAkAliGD1Z4qLnLGGJAFgMQVVkORLj8qgoeWcG3auWkLSVOSU4aGjE04Z8oscm5pWAgJG793OvyiIXOEy8SRkS6dGB+DxJq3EFtzDLrWwwHI5PoflBabKku4DgtAUoFgdX+vhDGUkKSDAUYjEuRDr4luUp3JJ8zX2jfehNnmnXAs8mFI3fswpmpb+Vj1P+YUdop2CQQNSB0d/hFA3UJcjpi+6kZ8CGiySUbCSc2c8KOPeK7cxq+9h1/w8WFSjgBGfoKAQUG8Ha0SdpxhlpGq1B+Qc+5EIJKK8soIvO8lTZhKi4S4TwG/rnHFnS54PF7XgiZKmYaga5mCLPKUnM0LU37gBBCLPhDipP1WCQkAOdpR9OUXC+kr7zlaWGTPp9cIS2yaScCSWGbanUQ3ng5JO0ddwjUqQEhhGnpNCa3UTYRDVataXSMmAWOwHDUM/wBc4ZISAAI20doRG9Q0yUR0zErah6xzMaD7uG1zFYECRB9gYqbhF6vlkUvMI5sst/rhBKQzxHKQxDcPaOkqz6xn8zT4mDLk0dyRQ9I4A2YkRTEd8DYdUuDiamDLrB10J2w8AqOXWCLLOw13VMCcYIhF5lX7RXWlc2YqYsmapRA3JI0Z9KRZLita5lhkmacS04klWb4SQC5zLMH4RUu2N/Y5zyQUhhiVh8aqgt0wirO0BXT2pnykIlsDLAdlAUJJKtXbXrGVRulS7GalYb0sol2tQcU0Hxit3lJ2nhpdV7pngjwrFSl9+o4e0D29IePQaVhuuOJhalDtIMTiVpGGzNBRQ9Y5JjTJmUFkHdxoDDU5OH4PBCsngZawpJBpiHuP3hauquhUxmgSjhhNTgQaZjWALZZC2NOtFA1Y/vnBd2zCtBc1TQ/COpamNfCqiuG48xHlalO/aemRyJFY7o2EkucQBdz1yO+B59gIXLIJwuHBPFiPWHd1r2VS1Zyz/wBVGhHn7RJeNmow0OIdKtANohbzRsrOwzaIpSc9zn1zhlMFH5wMgOF/VDFNsm8T2NYFOvTIxOm04XHGBZiSmYN2JQ8zDGXYnFaxXbL3hfaT70cAk86qhNf21LSBvc8glR+MOL+8aX3D4wDbrO8niVh+oMLA9QhLdM5skpIloYV15mr+sR37bu7kAfimOG4BnPw6wysVjxAdNfrhCHttKAmy07kZbnUYZpwNTEQoQ7QxkycQppEFnQH+usPbFZXSwgwF4CRyEE01ju12hEvZ8Uwjw7ucA2m9mKkyc8ivdvw/OBJEllFy5ap89YYAtKExnKUWCjmoB/KJBG8DAcGjK6R7BFCqAJ5JmLMSZ1hPOOk+saA5nlGIMWtKyR98MbsVtGARkxeGd0pAUrVm61gNXymHo+cR1KR8I4b3jqUaxtIpzMZ/aafebWNlo7Sih5Qwl3YCnEtQQneSB7xKu6wUEy1BY4EH2gPiLCbDEwHsYFvKeyUpzx1ObUbPhV+ggqYlukJO1SgEy3LAhhzUpKfZ4HqelSYbS5eKL3Uxr3R3GXMSD/xLwNZbtSuV3hmkKJZIUaFqfhPsId2ywInSghLBYDpOTNlUZAjSE97WyXZZPdpImrU5USMnAq2n4eJjCFXfxNnb6wCUuZInAhLKBzCiQ2ZFdCNM4tdonhSUrGSgCOsUfvFMkA1qz7wS3oW6xYrhtJVZw9GURwD7TV4qjW/42qd9plf8hTGy8KK2jaqxwJgdnH1ujFTgejdXD04MRHoty3tPP7GsSRObVMIFH3v8IWmbVgdQRwyrE1tt6QUjEK5h4Wiel2cGmYbPj84z9TUs3MdoJdciEWeeUTCdFGv9WUMLSsDkaQinTgCavyr0hlZraForUt7a+TRjuRuNprJcAXhSV0CgWUgMfzIPyPw3Q9tUwEApyaF1wWdJxk6EAcH+hB9vSyXGmkKEZMaXIElnJ8LbvcRFZZFVR2me4Qdwr5RrvfEeB9opJiSdJBXLbLvCegc/CGRmtoejQLZB9okflPygoWUmIEsYVfEjaRR3SQehP/6gO3pwhXHu28s/SG17pqD+ryLQmtxpzb0BaM/vGe0Pu1SEpauIeVXin9rJmK1F9EpHpDmdeol7RFAkO2b5RTbZeSpsxa1ZqU7bgdOkOUbxetaMbAxPABzBN43vgQZSDtHxqGgP4RCe1W4ykoSnxLqTuGgEdXZapSVpM0FdKJH4ucNDpEW5hFmSxbfUNy/aCpCXVzUB6t8YsEi0CfKI/hpMoUZaqKBIphZqsCd2+K7ZZo7xD6zEP5gxem1zKuth7xyqSc2Lb2jkpyh3JmgOlbsDXduL74Fkl6FAYqNWcNlrlHohrj3ExDoAODFqZdIklpy4xY1WZBQ7AjyI5ceELLRdzMUqCuGSn5ZGDJrKZw2IF9FUGVzB0CGV2Jz6QD3RdiOfyg271Z8/nF3dXXpMrTRlbIjaXBt3WbEpOocwFJiO8b8/hkMis5qbpb/iPHUJ84QfAmgvrAu0V4KtFsVKRUST3csDLEKKV/yxEncgQ+7Od7LmSgsoIXiScLvsoUqr51Q/DrCnsZdmBK5ynJDucySzqPEu484M7KXsbRPnT1JwJkju5aTmXJK1K/MWSOAJjJd2apsQ4EfpooTe3Jhd5SwJquZim/6hS3lIA0c+QMWyfMxLKjqTFf7aSXlJPBQb+l394c1HkgtMf/SVWw9oFKlpBKgapfSmeWTwDfk1KmUCCVJLtwKR7NE1zynlEM5OJudfmY6l3AZiDMchI2SMNWFSakbowVQBria2/FjBbrKZhBOMKQxGDC5r4trQEDzi4XTZwoFRShJJpskPQOcJ8J0bKkU+03b3aUKqO9JwE0OFOGvByQ3AKi49mkvITUkgzA5f6o5iXUqLy1NgxtEvaC9piJgohW7EhJbc0I7XeE4rZaiSoBSmJCQ+WtSw9IO7TTFGaBjUQA+F6Jc0AAGbMTziuLxY2JLM7Od+6LU7jgy7oDyI2syguhjm1AI5wLLpk8T2k4kNrpAyOr6QmwWkEu3Zu0SWKcorIZWE0KgCw5nLWAbts3eTkIyClAE7t/pFtt1rEtFKJDgJAokDV8nNYIxCMAOYE0965jDslbXExJzBB9xDq0qBLc4qXZCYO8WAQQoEjoa/OLQuYHoY5mzF0XE4WoJFMh1ziG0oOB34+eXpEM2dnwiSfOoQeA8qRF5e1pBLU00fpNfL5wxFqam6FdlLrbcinUh4OQHc7zHSI1vbwUphWOr092hReKHS5yBSfVvjDq90DuS2evFi4ivz5mJKk7kjzFflGde5jQ4iLtbbAlMpAI2jiPRwB5uYra6TC3SMvKeVzVKegyfg0cz1OQ2efxaNSmm1QImx3MTJrb94Ac0pSPeHfZCzBSl0GJKaH/kSPaKsucVqJ1p7Vi9dnbAqShMw57WNOpCiUlPMAPzMdU6VF5VRc4jS3W5EhCFqBUCpQYVrgBHsroDvirYWWmmakkNoCQxflF8l3Ci1ySgkAviQvNOIAjLMeI0z5xVV3WZCsE7Z7teF/wCU0UOaSKjnxjqThc/eWZWfp+0cWaUszQVVl5bVaNlQwztrBDpDFwMKTQg50FIBtCAXGY3g7swSGOnGArvtiMJcrDHKh/eNa+LzOtmxjGfNNBUORnTnmPjE65ktfiajYSKEV3+UC2mf3gTQ4QXc6EcIms8orfCympkx84G0Kt5PYmUO8WCoEGnI0NOUGymUaCnPLmecA2dDAupiMkgjfB9hls+0XNf2MSmTKvgSQFEpC1jKWCa1qMh1Uwir2QmbMGKqiXPHeep94c9qJ2GUlIABmrbLQOSfPDAHZOVinuzgO56UHmX/AKYKzlV3GACbmCiW6wWcpRhdQGZHE1PJy8Z/BplkkBhTF0yJ9vKHUsJlhLgqWobKQzlmfPIBxXjBU2zpmJxBtQRvqxBbURnI4DXHM1agUrt7Ss9yDXF6RWO3ZKZIetVb9RnF9FxHEE94ly5qC7eXEc4A7X9lJSrLM2lGYhJUmoZyDskch6iG6lUFSIlTplXBnkViT9kHpUGnExf7fKRKsy0upsJBIDqJUjNvM56RRZ6ChIRmQE5Rce0g7uzywvcMXRKQRGTROTNF1ItPObVJUFpWSVaa6FqR6Ld9rkS7Cg/iw1qAXV4i5bIEluDVioWe095NIIAllNBmzcd5iRMtaEqCVLwqNAl2HFQESzA8yEUg3EDvOYhSyRiLtVnyDfCEKdqYogUyDxabpllBKZkskEkpmOHHAuag14j2GnXSy3S2F/5khuTmBhwt4yCzRcJDUPH0gKVMcKOlYbT7umFRZmajn5Qrm3PMQkklJAc0MTTZTyZdiRwIJKtBlqx6pqOkWS8CJkvYIwlBLpZnNahOW4uBFdTdU1aMQQSnUhtODufKG1z26XLs82WokKUQUgPtBmIpllrvg1RQbEciA8QqLes1MlpErYBwrTmKEE+IPEfZ6/VSFiVMP2aiwP8AKfkdfPfFhnWMS5MphQJy4kA/GKjbrIAS+WJYfgwq3UQHT1RUup4l61OyhhzLxOmVbiPeNzkkurRzFf7O3iZktAJ2kEJJ31ofKnSH9uWyTmWd+lY7aQxUwAIOROrt+9q1Q3kx+EFSUljzPvCG7bYVKTvCwPMAn39osEklnOtfOCSkeTcKkrSNUlvKsUK33kJaS5bRQfaVyDZGtdPKJZvaGYklkHgUnLz0hDa7MuatS5lNW37sqc4WRBfqjQDHiT3HZpNqJGDCsOUpxEBe4Mok55scjwLrLVL2gpKQkFtl/CRQitc613ww7OWhMmcmbMSoJS6aBwcIBUX4M5hNiTiLKOEKUyjqNHbXKG1B3t6f7kVQNg9YT2ck95aUuM1uejn2Eem2WSyW/Mr1U/xjz/slZwJ6C7lQUzCmIJIbeDXXOPS5aQoBSclAEdQzebiBag3fEWRSozIrqtHdKBDgMSqrJYLU5NaMBnEXaS+ZcxKpolnaQQl/xHApKFNpsq5skRUu195LFpMkKPdpEp0ijk7Rc655QzRaErszTC6WBLZh1s43NA6h2bfrHqFHcrHv2jq65aUWUYy5Z8TDa1A3uzAb24wqnWAiqAyVMfQZdfeE3aTtFhX3DFKJeHKjnMEcACCIay79Jk42R4aAEFzv4B25Vh3Tsyjq4Mz9QFY2HIjCx2gIQzOTUOlXWsMZNqAFCAeCjrzhdZLb3qASlzu3N9PG5tsQghKg/AafIQ4T9YoMRmUByfWnrDOyJoGo+rQgRaycgWejN5U1iy3bKCkDhlU04RZDOcXErPau0PPlJ/8AWhSuq3A9Ewx7N2MpwgFiRiVxdn8mhHf1rxWqYM6pQP6QE/3FUGXTbJgnlaA6EnCG89dMvSK6k9IEjTgeJPR7VcpmCWoLZSAQXyUlQGIEZjIEEcd9O7FNwKCVEDvMsLkBqDPe8B3RfCsA74YSoPtVSf0kH64Qwl3eFhK5ZolT4aFm0BJDDzhHBN15juQLNxO13esTDNG0w2W8iT03QLbUqJCVPUFRfXQe/oIZS5ygo0U38zUfXPTLyiaYkTG2Sd5GnKC7RbECWPeeUXglEtakKwAjJ2BbT0gS02lKykzJmIS8g40ycvF9vO47HOm/bCWopB2nGJDF2LU1NK5xSb7vGyyVFCES5pBLMKU3nTkH6Rl1aT02O04M0UqhxkcRRaZckqBEwDhiFYlRaUAMGP8AUKxBKNltOyuV3Mw5KQ+EnQEKJZ/owl7TXemWkhsjmzGoy9YCEBYLeMBsE2lgXMD0AG8boEtVqQkOoip0qSTkKRSZM0jSmUWbs9d+Kz2hZCCkMMSjUNUgbicQq2kMHThTdjeU8W+AJLJvaWtQSAUlQJAU1WzbPm0avWXhlEnAAeb9NIp16yO7mpDhRYEgPs1Lpqa5Z8Y6sTjCAHJJYQz/ANZR1LFvHbIMsl03sJWHF4FUOrD9OvLWGN5dl0lS5slSSnMgF2196xXrEcRpoSOo+Ahnd8wmempAWSnWrVrwLN1heoCpuMS1Nr9LC4jBZP8ACozOHZfkcI9AIql/GuHIlZ9UJp5mLsppcjCopCVFTEnIEnaypkG1MUG+ZjzMe9RI5MlvQRXQglyfeMaqwpWEl7Lz8M3DooeqWPs8XqYlpcyYQFJQn8RLOTQ0zbNtaR55YQUzwRkhT9P8CL7LvY9yZRlhYKiasOQ54hx0h2sOq/rM6mbRJckz7dNfvFP1H0Ytc93YHIRSbdOWJ+LDhKFA4RoxFPSLtY7UmanGDn6cDxibTm5lSTbUy8QWSToGcmFirymTFg+FDsEjjvMWO1qSmYkpSNpYSrEAWD6HlAd63PgmKCdDT3+UBsq8iMq7E2vJ7Z2bmTCkFQOFIbAzfaMWIoX0jJvZTu5RKS5BGIED0bhE12XglNol4yMRSgEbsKTn5iLkyZiyhOGqTTUFnH9phR3qLYDiNKVJvKbb7v7mzKAASrAte4uhBIViH4g1N3rCazf6gzZcnuwHmB2mE+F/xM3iryesMu197CfJUUkgIICRvdgTyYtFEQjaHGHtLTul35vEtQ13G2NDPUoFcxRUtUxJJOZZJ/aHF2TnK0/hMuWkjgVpCj5EwqtklsG5a1AcwkD3MSXPb8ExWIOlQY9CCP7YmoNy3HzP+I/SIVtp+Y/zIe0kzHMRqoJwYt/drWgGu9KUw1lWb7ETEzEDErCUuCoUBLsMnBD/AEQbJZUTUBSwcTqY1o6ifOph8iwCXKEzPE/FiN8Q9UKAo7TONItdj3hFxSVBgZpQFqAdtSKcBTTODrNdyhaJ0pZwqlNV3xulwovXDlWK0m24CErUcJfClQcDF4qCodhXhBt8dqJQUhcknEZK5Skg1Thfu1EngsjoIgGoxxOKIgzJDfcxMwpcpFOoORcQUL1XhBK5gBcVUoA8qwm7JWx5gM4YxKDpUagu2EHlWLub+72WFKSgyjixBQSQ6SQaqcUoYafVeEwXb7xJdN4gLX9pV5anJ6V5qeHvZqccCwDtYnboNOJEVu8bzlY1dyGlqIYO4BIqAdz5bnaIpFsUlSVJJSXzprn7QTUncgaAoC1XbPTrPbyZeAEOmqQoAggO2yqjjIjc8M7N2qky0Eju5S1eJkgAcm9vePJLR29nJVspl0oQUkhXGpoeUQG3Tpq0zZm0KHCGDDcEtxEJC65mltvievjtNaFVQs4TqtKXI4JI9/8AOG/JpZK5qllQyolNTQMlnADnjFalXoXTvKQW51U3IexhRel+qQZb0YCu8MzQoXqObE4jIpoo4hnaa+FEJQghMtT0H4qkVPQUoIraFDN3HmPlEk6WFPMKR9yVMwO0p0hXNyIDtdtTkvMUQEgB+oDUbXfEhPSTcQixWgGZ4vC5G45BvXdE18WhEzOopq1fMQkUFEhg2uyou3OCL4kd2l0rVmR4jxPvEGmN4zCIbA4h103VIXOQFHClwS5DEJ2iK7wGh5ed5maTLkSwlClS0AJIoC4BCQGHi9IrXZGwzJ051JxSpe1MYByKskcVNluBi33csWazz5qUBOJakJcVABYBuZ/6xFYlME3gwQTcSrdo+y6EzVpSaywASKnIFRrnX4wpn3KuUgrQsKASTUEFtd49RDczftFVLkkqq7mm/nAN+XqjAqTXG6WpRs8+VGgtJ6hIXkftKuFIJMy7iEShvDB95Z1e4ht2cunvpwU5SmSxJGZO4H3/AHiv2Y4ihDhiUgniSBF7uuUnE0t0JQnEjqQHVvfX4RSsSvuZFJN2ewibtLaQqaEhJWlFE1AHomvN/KKrfcs0FHBJVwKgadAwixWi51rmrYYSSSRoK5k7uOuUKb3sQlhSDmksTxBAJ9RF6DKrACFrjoIMUT7Qzb1JSo84slz2zHKSXqmh6fsRFTnAsh9yh5ZQz7NWwBSknUOOYz9PaH6i9NxMwHM9Cvi4e8XiAw4kOvLZwhy2+KZPmnEWoDVhpF2nXziseIVXgCTXwsa+bf8AaPO5lpKiTvhenGCcS83nY0d2E8XfoX6ufSOJ00AKURiUEuX30A9xEiLQ6iVDZAfrqH5AxDbQFuoDCFIAb+tLelY5rcGSDzaJptnlKImIPdrS+J3Lk5F4YWC2GRKTaEEqmYlJrqWLHflpB1msksABKQ5oSYnVdyCvCSA+4ZHKF3N/aGQkCUmfdRFlXMWSHUlKE7ziBUo8APU8IryiyjwJj0ztNYh/CTkkjHJAy1GNNR0f1jzueoHMMTrx3w7Qe4zAMluIdeduTMkySg1SqYojcdj94JXZQQ6M57NwB8XrTzhNYSnEy6DIn4xeuzlypUaEHAlgXepyHlXqIX1DrQX2+fmaekHiBna3zEX2dKZKFS2dUtSn5pLH1EM7hnomI7uaWQ5Uls3cU94R3/aFy7TMAwscJqB+JIJqeLx32dWSQpRDuS2TB2p1gDJ0eJ65i5bJWOJPZ0KmzFYUELKsBJJKQQw0bWMn/wCmaEp72ZaMIAclgGYbyYaWO0jEofylvT00MK1WpdtmhONkSllIT/MQWKzvL0H7wFK1UEkNYCUamr2BEnu7szLAIlrIBqVKGbHcNPWG87sMmdIEvvyEBePClLE50dR45NoIV3bfxlTigh1IcFxuPHRq9RFksF8y1zinECk+HRqO3QiIV2DbmOZLILWXiKJn+kkohJRaV92WdJSgl9z8+ENrWJV3yh3aUqoCQycS3WAcRU4yc7qaQzlW8dxaFDaSgFQD5MkKNdwqekeP3n2y7y1hYcy0qo71GrjdnSGj4te1jcCLKtOkci0n7aWWQm0kyFN3hSTKwlPdlQBOZIYkuwyeB7Te3cpFApRoQ+Q+mhZf95pn2uZNS+FRGHPJKQkZ8oCxga1Of0YeFLC7pXxLgyyWHtg6kYg2EMSDnSH1jvqStIxKQ+5R+YjzZUYmJbTKcjEqKzcGekWmdLIWUM2FKQEq2cySwenLhAF4WJJs+IeNKnFd30TCO73IloTUqOW8ksM+cWG1dlrXLCyZSlAhzgwrYckEqAoakaQoV2tiH3Yg1nTiYhwDuoWNc+cG2m7DMSHxEPXJ/IQkua8UspJUBhdlcDkfP3g03m6XM2p5fQgLowbEYDgiMH7mTOwlSQe7SzFziJCsvyuH3Exxf/aBMuTLRKS8rFiEt3bOoVWjnLfuhXMtgUC68RYNVzwzzIf1ja7rVLTtpIKyDhUGLNm2bPwfKICC43/b1kMek2g0q8cZUrJy7fXAQOqeBMmzGClJwBIIepFSxpQD1jmbOCXBYEmoH4R8zD+y3nLlWdCRLJnKStRo4VjYEUqNB0O+Dt0ZC3vj59MWg6a7zYm0VCZLK5cyYMCVOVpRq2idxNOTxZey15Gcu0KIZ0BhucqIisTb0fNIOKqhQcWDvlgB66RaezVrlLUsoDKUE4qUplTLXSBai4pkkfLyQbOADiOJdpxO3+4PJQDkdaRVu1FlxBcwaCWvoTgV6hJ6xNYrxLqSS5QX6g/5HXhHd/n/AONMI0BTzSplJ8iE+cLUQUqi8aqr0GUy85YCEF6uQBwClOfYQJd0/AtKtxry1+Mat74/r619YGxR6BV6bTDdrNPSbLIBkzCSwwrcaUwN6qgCVdiQkYszXoTT0aMuu2BVhZ6qUEHjVJPpLfrBIsp0Lf8AIe0ZwBFxGriwlssuAzVJoQUDV6uxryOUB2+YP4aXhbxYTvBSCPcCEUntHMlhkAAMKMD9GAF3youVFROIqA0dWZeKDMuSBGFntZZRcOC4HPMexiO3WxSsMxCwmjMdcznpuiuSbYXLqqatxO7rE9stIQkv+Bgkb1ZnoB7xJpndCU2BGeJJ3s62LolSyaMCANmrHFm0AWm5lAgrcAvlwLEPk4INOEHXPblKIUghCnUp9A1SX5CJbD2mQqdgMv7JSi6XdgoYVEcWq+8H+YxfdUUkKMCXUU2A3Hnj6xZKudMxSUhSiSau1OD5PoHasejXDZES5ae7bZo7FKgdQtByPGEN2TEhZkzQkzU7IUcljiRUFhnkQz1qWlnUqSoggkGpAWFEsKauAxjN1tRqg2X9vrHqdIISQOZXO3k9P8VwUhP/AFJGnIQmuq0Ll4VlJ7twkqamcOL8tQtC+8ASlKEsAak1cmFV2GbMlKQA6cQ8gXwjy9Y0KOKAVhxYGI1QRUx+kcrvIpnWhSDQJCqjUIy8xCm6r77spIoQXJ10djxcnnE93lK8alnaxKVMBDANRIY7gVQokWsCUtGBwTsqIqmoYvnlSLpSWxW3oP2gzUKkH1vLDfdtAtSVA0mIQp+LEEcqe0A22ZOTMVNSCnENmoyCWJfixPWBysTlJJfDLTgpnUkv5loMsipKVpwq/BOBYH/1LbPiYgLsAFs2scQgNwSOO0Y2ntBaJdjCwoNOC5JAfLAl1bqpU3R4pHdUzHKsWxaJirLKQhBmfaTXQEl0bEoJJpkR8YVWy65qBjmyZiU72LDrX1g1BlQbR6/MRatT3G5Pz3ilmjRMMPsyzUDVprHKrEmrEcK1hjxB3gjQP9pECDaxtCXgtN3KI8J5sY7Rd688C23sc+kcai+sgUm7zqUsgow/gyb0j0q7u2JkKSDixYQlTqo2WEPmXUTwrHnNhsMxcxCGIxqArk5LV849Mm3bLNqJmMpIJoKAvk/DKM7VOFIjSreedX/bkrtU0pSAnvFEAab23B3iKwqM1aZaUhSlKATzMepXj2DsM1SiAUrUH2VEejtC9N1yrLMBTLSFAbKkgOQQxAf8TecVfVqEsASZKIS3MKuXspLsqe8X9pMSHc5JLHwg8WDwg7azxOWgpZaQnkQQcwfIEVqI57Q9qJi0KRR0tibZYjIkKqK7QIqCSNxNTtGB2xnEwUouwUTVmyFOGZgGmoOW8Rzn59oVzbEFmSgEnJ6insIPn2J5feEMcilTMNx5ndCdY2iMho/pDiwWwrlYCMSkaVqmm6rggem6NaoCoBEWpsrEi0XKBSug4U40Leohnct7rkl0JGTKBLOyiRyIFNYVieELcg0OXnvHvDiy93NDoKUrfwrAY89/SK1rbbMLiVS27B47TUi1LxrnBISh67TuTmMg7O53Q2ReQm2afhyCFDoBUdHS36YSW2w2kkihGTJIbLQFoy4iqUsonJKUTQUu1HIYVy1Ihd6asu4EXFuPpDGsb7Te3qREtotBWX8oiSHLRNbbKZcxSDUpJDjXj1ziCNNbWxMs3vmNrsnFFMYwu9dDk/lDWf2lMsgUUCAQa69d8VcrowjJi3gRpAm5hPEsLCXX/wASsAKLFJNCK65F8ucGWRSFOiUkEpzJALPufMwPPlzBLxFYLHZS2ZzHPnC6xTJgWcQwl8Slc+XD2jNtcXvHhgwW9LmXLdQOJ82FRWrj5Qqn2orDKfxZ6Vzp0EXO1TBMS+Mgl6nXT6aK9a0hDoUkkaKBDF+PWGaVW/IzA1F2g2OJq0WlIlkSyBQJbnmPJ4XplkkEGr/VY3ZrDiWBmPrdDeZcewlUgnGzlIOLENW4jd8oJuWni/PzMsu5xcjAjCy24jCZypTJBHeA7bAUDs5LUBzZuEc2q1TJu1KpJyCHz0dZGZ1qYX3faEgATJaVKBqTm2gPGOrfagAO7cJL4gk72yoG/eE/C68D+I94vTk/zCZUhKmGWT7QAB847uGZKloKJigkpUSkk+IUyiCT2fmllywkg5EqT8KQfZ7sUCUzhtNQ4v7QmkVqFdpG6/5kbiWBtaRTSlWNSXAUkgukgKbd0LcwN0RdnrInuMQlrUsvUBhm3iNHZqQfZZxQo40haWbMlQ0o9IZIEtFmlYR3c1GNMwUTjSVYpamS+0ASk5Fm3QMudhUfT/U5lAcGJLFdjCejDmqUpQJqEKJCXIqGWwf8wg20LlyTJZKcKV7QlsV1SUkhOamxE9I5u1ak2qXOV4FAhaSQAtBzSakl+VC3CMtUvu5iiia+JwllBwHOEKUNWzjn6jcn9P0tIQWFoxlJUFzk4jiCUzgp0stKUBCk+ScWTbPGDrFa0sSSCkghQOJXVwlgOEA2G8UoAWqUFL8JUAMR0O0aF+Y5Q3XbpIAKtlxkoV5MMuUJvm2PpLFSJVLz7NlC+8kSyqWrNIZkneGNQd2kAWSwYlt3ZCicjn6iPSbLcPepC0qUEq0Sx6HFkeUDXnZhKWgMXG1tMaZEP19oYWtU29X3lBYYlam2SYCBhXXPZLdf8xGixTFTO7BWkaumlcyH14esWmbegOEBO6tIjnXg6nSAGz47/j5QIFhLboFLu6XIlk9yZrlzMCyFS21ADasdfKFsy/kMApScSnqDmQXBbMFnzh3a74CRVL1AoW0Nato8V2+7FKmB+5wqcsoOCONKHrBFAa2+DvHVzWmXgEyYpRUvaAegTo280gDtDe+JBCdDstmMNUnnQNFeNkXJCXxrCHyAIwncxfV6iALXebLSoEqTR0nhw5QVNNd7g3nFwBmWa3W6RPkpxqTjw4k0BILeXNJpFFtVhWnaUMwD0ORbdFjtVnlIdaDRRJDMXG8PSApU8rSQWYMN9Hdg+Twzpz4Y6ePrBVKYqc8xTOn94xLOzFuGR+t0RybWpBBSWIgifYMCiDkDn7ekCTpWEtGgu0iw4ibh1yY1F8omffofiM/cH1ieZZ7MzoWoU0qTzSYQx0ma2XnAzRH9pI/EkVifNn8x1JvNYlgCcaZjXk7Plxg6xWtMwYZwetRUUH4qcIr9jtOB2qSD58oPsFiUslS1O43gu+YcZbmgNWkoBvj694dKpNovvKZLMwmUFYPzlz/jm8Cw5VZEeEprvGnGAbRYgksDzfSGEqLxF3pNe8FaNEQZ/AkE7SKcS0RqKzo/QxfcDxB7Lcy3jTmY3ac1fX4RGRkY3aaggx+7P6k+xgC+Pu08/gYyMhil5hAVvLO7Fknr7Qy7J/fJ/Uf7FxkZEVfK0vS4ENvXwWj9a/7RFXH3aOZ/uEZGRXTeX9f2k1ORLf2U+7PT4xNeH36eSfjGoyEn/qND9h+kFkac1Rv/AHUxkZHd5c8Qe+fvOg+MMZ3gHJPsYyMjqnCyaPJmkZI5H2EQyPvEf1+wjIyBjv8APWWPMu/YjwzOZ94VdpPv0/pV8IyMg58ggB5jFqc5fIxFN/3P6Y3GR0icW/7vp/8ARUasviH6T8IyMju0hYXN8X9PxiiX1950EZGQbS/1JZuIL/sp5q94lsWvSMjIfbyn53gV7e0mmfeTP1J9oTWnTkIyMi1H+PxAV/LIIwRqMhqIzpEHnx/0/CMjIG8PT4jG0/fKiCbmv9I943GQmvb2jbQJHyh9Y/AIyMidRxBif//Z"/>
          <p:cNvSpPr>
            <a:spLocks noChangeAspect="1" noChangeArrowheads="1"/>
          </p:cNvSpPr>
          <p:nvPr/>
        </p:nvSpPr>
        <p:spPr bwMode="auto">
          <a:xfrm>
            <a:off x="0" y="-808038"/>
            <a:ext cx="2705100" cy="16859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overrideClrMapping bg1="dk1" tx1="lt1" bg2="dk2" tx2="lt2" accent1="accent1" accent2="accent2" accent3="accent3" accent4="accent4" accent5="accent5" accent6="accent6" hlink="hlink" folHlink="folHlink"/>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fade">
                                      <p:cBhvr>
                                        <p:cTn id="7" dur="2000"/>
                                        <p:tgtEl>
                                          <p:spTgt spid="1638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387">
                                            <p:bg/>
                                          </p:spTgt>
                                        </p:tgtEl>
                                        <p:attrNameLst>
                                          <p:attrName>style.visibility</p:attrName>
                                        </p:attrNameLst>
                                      </p:cBhvr>
                                      <p:to>
                                        <p:strVal val="visible"/>
                                      </p:to>
                                    </p:set>
                                    <p:animEffect transition="in" filter="fade">
                                      <p:cBhvr>
                                        <p:cTn id="10" dur="2000"/>
                                        <p:tgtEl>
                                          <p:spTgt spid="16387">
                                            <p:bg/>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387">
                                            <p:txEl>
                                              <p:pRg st="0" end="0"/>
                                            </p:txEl>
                                          </p:spTgt>
                                        </p:tgtEl>
                                        <p:attrNameLst>
                                          <p:attrName>style.visibility</p:attrName>
                                        </p:attrNameLst>
                                      </p:cBhvr>
                                      <p:to>
                                        <p:strVal val="visible"/>
                                      </p:to>
                                    </p:set>
                                    <p:animEffect transition="in" filter="fade">
                                      <p:cBhvr>
                                        <p:cTn id="13" dur="2000"/>
                                        <p:tgtEl>
                                          <p:spTgt spid="16387">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387">
                                            <p:txEl>
                                              <p:pRg st="1" end="1"/>
                                            </p:txEl>
                                          </p:spTgt>
                                        </p:tgtEl>
                                        <p:attrNameLst>
                                          <p:attrName>style.visibility</p:attrName>
                                        </p:attrNameLst>
                                      </p:cBhvr>
                                      <p:to>
                                        <p:strVal val="visible"/>
                                      </p:to>
                                    </p:set>
                                    <p:animEffect transition="in" filter="fade">
                                      <p:cBhvr>
                                        <p:cTn id="16" dur="2000"/>
                                        <p:tgtEl>
                                          <p:spTgt spid="16387">
                                            <p:txEl>
                                              <p:pRg st="1" end="1"/>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Effect transition="in" filter="fade">
                                      <p:cBhvr>
                                        <p:cTn id="19" dur="2000"/>
                                        <p:tgtEl>
                                          <p:spTgt spid="16387">
                                            <p:txEl>
                                              <p:pRg st="2" end="2"/>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fade">
                                      <p:cBhvr>
                                        <p:cTn id="22" dur="2000"/>
                                        <p:tgtEl>
                                          <p:spTgt spid="16387">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6387">
                                            <p:txEl>
                                              <p:pRg st="4" end="4"/>
                                            </p:txEl>
                                          </p:spTgt>
                                        </p:tgtEl>
                                        <p:attrNameLst>
                                          <p:attrName>style.visibility</p:attrName>
                                        </p:attrNameLst>
                                      </p:cBhvr>
                                      <p:to>
                                        <p:strVal val="visible"/>
                                      </p:to>
                                    </p:set>
                                    <p:animEffect transition="in" filter="fade">
                                      <p:cBhvr>
                                        <p:cTn id="25" dur="20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P spid="16387"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j0400145.jpg"/>
          <p:cNvPicPr>
            <a:picLocks noChangeAspect="1"/>
          </p:cNvPicPr>
          <p:nvPr/>
        </p:nvPicPr>
        <p:blipFill>
          <a:blip r:embed="rId3" cstate="screen"/>
          <a:stretch>
            <a:fillRect/>
          </a:stretch>
        </p:blipFill>
        <p:spPr>
          <a:xfrm>
            <a:off x="5791200" y="2212848"/>
            <a:ext cx="2615481" cy="3921307"/>
          </a:xfrm>
          <a:prstGeom prst="rect">
            <a:avLst/>
          </a:prstGeom>
        </p:spPr>
      </p:pic>
      <p:sp>
        <p:nvSpPr>
          <p:cNvPr id="7" name="Slide Number Placeholder 6"/>
          <p:cNvSpPr>
            <a:spLocks noGrp="1"/>
          </p:cNvSpPr>
          <p:nvPr>
            <p:ph type="sldNum" sz="quarter" idx="12"/>
          </p:nvPr>
        </p:nvSpPr>
        <p:spPr/>
        <p:txBody>
          <a:bodyPr/>
          <a:lstStyle/>
          <a:p>
            <a:fld id="{FF604A86-8852-4C82-8F97-38DAD2559BC5}" type="slidenum">
              <a:rPr lang="en-US"/>
              <a:pPr/>
              <a:t>3</a:t>
            </a:fld>
            <a:endParaRPr lang="en-US" dirty="0"/>
          </a:p>
        </p:txBody>
      </p:sp>
      <p:sp>
        <p:nvSpPr>
          <p:cNvPr id="315394" name="Rectangle 2"/>
          <p:cNvSpPr>
            <a:spLocks noGrp="1" noChangeArrowheads="1"/>
          </p:cNvSpPr>
          <p:nvPr>
            <p:ph type="title"/>
          </p:nvPr>
        </p:nvSpPr>
        <p:spPr>
          <a:solidFill>
            <a:schemeClr val="bg1">
              <a:alpha val="45000"/>
            </a:schemeClr>
          </a:solidFill>
        </p:spPr>
        <p:txBody>
          <a:bodyPr/>
          <a:lstStyle/>
          <a:p>
            <a:r>
              <a:rPr lang="es-PR" dirty="0" smtClean="0"/>
              <a:t>Tema General</a:t>
            </a:r>
            <a:endParaRPr lang="en-US" dirty="0"/>
          </a:p>
        </p:txBody>
      </p:sp>
      <p:sp>
        <p:nvSpPr>
          <p:cNvPr id="315395" name="Rectangle 3"/>
          <p:cNvSpPr>
            <a:spLocks noGrp="1" noChangeArrowheads="1"/>
          </p:cNvSpPr>
          <p:nvPr>
            <p:ph type="body" sz="half" idx="1"/>
          </p:nvPr>
        </p:nvSpPr>
        <p:spPr>
          <a:xfrm>
            <a:off x="457200" y="2133600"/>
            <a:ext cx="5105400" cy="4495800"/>
          </a:xfrm>
          <a:solidFill>
            <a:schemeClr val="bg1">
              <a:alpha val="45000"/>
            </a:schemeClr>
          </a:solidFill>
        </p:spPr>
        <p:txBody>
          <a:bodyPr>
            <a:normAutofit/>
          </a:bodyPr>
          <a:lstStyle/>
          <a:p>
            <a:r>
              <a:rPr lang="es-PR" sz="3600" dirty="0" smtClean="0"/>
              <a:t>Dios llama a Sus hijos a servir a pesar de sus faltas y, además, prepara a los que llama.</a:t>
            </a:r>
            <a:endParaRPr lang="es-PR" sz="3600" dirty="0"/>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3" name="Rectangle 3"/>
          <p:cNvSpPr>
            <a:spLocks noGrp="1" noChangeArrowheads="1"/>
          </p:cNvSpPr>
          <p:nvPr>
            <p:ph type="body" idx="1"/>
          </p:nvPr>
        </p:nvSpPr>
        <p:spPr>
          <a:xfrm>
            <a:off x="533400" y="2209800"/>
            <a:ext cx="8610600" cy="4191000"/>
          </a:xfrm>
          <a:solidFill>
            <a:schemeClr val="bg1">
              <a:alpha val="45000"/>
            </a:schemeClr>
          </a:solidFill>
          <a:ln/>
        </p:spPr>
        <p:txBody>
          <a:bodyPr/>
          <a:lstStyle/>
          <a:p>
            <a:pPr marL="346075" indent="-346075">
              <a:spcAft>
                <a:spcPts val="600"/>
              </a:spcAft>
              <a:buFont typeface="Wingdings" pitchFamily="2" charset="2"/>
              <a:buAutoNum type="arabicPeriod"/>
            </a:pPr>
            <a:r>
              <a:rPr lang="es-PR" sz="3600" dirty="0" smtClean="0"/>
              <a:t>Dios llama                 		 (</a:t>
            </a:r>
            <a:r>
              <a:rPr lang="es-PR" sz="3600" dirty="0" smtClean="0">
                <a:solidFill>
                  <a:schemeClr val="tx2"/>
                </a:solidFill>
              </a:rPr>
              <a:t>Jeremías 1.4-8</a:t>
            </a:r>
            <a:r>
              <a:rPr lang="es-PR" sz="3600" dirty="0" smtClean="0"/>
              <a:t>)</a:t>
            </a:r>
          </a:p>
          <a:p>
            <a:pPr marL="346075" indent="-346075">
              <a:spcAft>
                <a:spcPts val="600"/>
              </a:spcAft>
              <a:buFont typeface="Wingdings" pitchFamily="2" charset="2"/>
              <a:buAutoNum type="arabicPeriod"/>
            </a:pPr>
            <a:r>
              <a:rPr lang="es-PR" sz="3600" dirty="0" smtClean="0"/>
              <a:t>Dios prepara                            (</a:t>
            </a:r>
            <a:r>
              <a:rPr lang="es-PR" sz="3600" dirty="0" smtClean="0">
                <a:solidFill>
                  <a:schemeClr val="tx2"/>
                </a:solidFill>
              </a:rPr>
              <a:t>Jeremías 1.9-10</a:t>
            </a:r>
            <a:r>
              <a:rPr lang="es-PR" sz="3600" dirty="0" smtClean="0"/>
              <a:t>)</a:t>
            </a:r>
          </a:p>
          <a:p>
            <a:pPr marL="346075" indent="-346075">
              <a:spcAft>
                <a:spcPts val="600"/>
              </a:spcAft>
              <a:buFont typeface="Wingdings" pitchFamily="2" charset="2"/>
              <a:buAutoNum type="arabicPeriod"/>
            </a:pPr>
            <a:r>
              <a:rPr lang="es-PR" sz="3600" dirty="0" smtClean="0"/>
              <a:t>Dios confirma                           (</a:t>
            </a:r>
            <a:r>
              <a:rPr lang="es-PR" sz="3600" dirty="0" smtClean="0">
                <a:solidFill>
                  <a:schemeClr val="tx2"/>
                </a:solidFill>
              </a:rPr>
              <a:t>Jeremías 1.11-14, 17-19</a:t>
            </a:r>
            <a:r>
              <a:rPr lang="es-PR" sz="3600" dirty="0" smtClean="0"/>
              <a:t>)</a:t>
            </a:r>
          </a:p>
        </p:txBody>
      </p:sp>
      <p:sp>
        <p:nvSpPr>
          <p:cNvPr id="7" name="Slide Number Placeholder 5"/>
          <p:cNvSpPr>
            <a:spLocks noGrp="1"/>
          </p:cNvSpPr>
          <p:nvPr>
            <p:ph type="sldNum" sz="quarter" idx="12"/>
          </p:nvPr>
        </p:nvSpPr>
        <p:spPr/>
        <p:txBody>
          <a:bodyPr/>
          <a:lstStyle/>
          <a:p>
            <a:fld id="{5A691704-8AD3-4869-913C-6C059867AFF4}" type="slidenum">
              <a:rPr lang="en-US"/>
              <a:pPr/>
              <a:t>4</a:t>
            </a:fld>
            <a:endParaRPr lang="en-US"/>
          </a:p>
        </p:txBody>
      </p:sp>
      <p:sp>
        <p:nvSpPr>
          <p:cNvPr id="317442" name="Rectangle 2"/>
          <p:cNvSpPr>
            <a:spLocks noGrp="1" noChangeArrowheads="1"/>
          </p:cNvSpPr>
          <p:nvPr>
            <p:ph type="title"/>
          </p:nvPr>
        </p:nvSpPr>
        <p:spPr>
          <a:xfrm>
            <a:off x="1150938" y="914400"/>
            <a:ext cx="5478463" cy="762000"/>
          </a:xfrm>
          <a:solidFill>
            <a:schemeClr val="bg1">
              <a:alpha val="45000"/>
            </a:schemeClr>
          </a:solidFill>
          <a:ln/>
        </p:spPr>
        <p:txBody>
          <a:bodyPr/>
          <a:lstStyle/>
          <a:p>
            <a:r>
              <a:rPr lang="es-PR" dirty="0"/>
              <a:t>Bosquejo de Estudio</a:t>
            </a:r>
          </a:p>
        </p:txBody>
      </p:sp>
      <p:pic>
        <p:nvPicPr>
          <p:cNvPr id="5" name="Picture 4" descr="j0400145.jpg"/>
          <p:cNvPicPr>
            <a:picLocks noChangeAspect="1"/>
          </p:cNvPicPr>
          <p:nvPr/>
        </p:nvPicPr>
        <p:blipFill>
          <a:blip r:embed="rId2" cstate="screen"/>
          <a:stretch>
            <a:fillRect/>
          </a:stretch>
        </p:blipFill>
        <p:spPr>
          <a:xfrm>
            <a:off x="5791200" y="1981200"/>
            <a:ext cx="2615481" cy="3276600"/>
          </a:xfrm>
          <a:prstGeom prst="rect">
            <a:avLst/>
          </a:prstGeom>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17443">
                                            <p:txEl>
                                              <p:pRg st="0" end="0"/>
                                            </p:txEl>
                                          </p:spTgt>
                                        </p:tgtEl>
                                        <p:attrNameLst>
                                          <p:attrName>style.visibility</p:attrName>
                                        </p:attrNameLst>
                                      </p:cBhvr>
                                      <p:to>
                                        <p:strVal val="visible"/>
                                      </p:to>
                                    </p:set>
                                    <p:animEffect transition="in" filter="fade">
                                      <p:cBhvr>
                                        <p:cTn id="7" dur="2000"/>
                                        <p:tgtEl>
                                          <p:spTgt spid="3174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17443">
                                            <p:txEl>
                                              <p:pRg st="1" end="1"/>
                                            </p:txEl>
                                          </p:spTgt>
                                        </p:tgtEl>
                                        <p:attrNameLst>
                                          <p:attrName>style.visibility</p:attrName>
                                        </p:attrNameLst>
                                      </p:cBhvr>
                                      <p:to>
                                        <p:strVal val="visible"/>
                                      </p:to>
                                    </p:set>
                                    <p:animEffect transition="in" filter="fade">
                                      <p:cBhvr>
                                        <p:cTn id="12" dur="2000"/>
                                        <p:tgtEl>
                                          <p:spTgt spid="3174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17443">
                                            <p:txEl>
                                              <p:pRg st="2" end="2"/>
                                            </p:txEl>
                                          </p:spTgt>
                                        </p:tgtEl>
                                        <p:attrNameLst>
                                          <p:attrName>style.visibility</p:attrName>
                                        </p:attrNameLst>
                                      </p:cBhvr>
                                      <p:to>
                                        <p:strVal val="visible"/>
                                      </p:to>
                                    </p:set>
                                    <p:animEffect transition="in" filter="fade">
                                      <p:cBhvr>
                                        <p:cTn id="17" dur="2000"/>
                                        <p:tgtEl>
                                          <p:spTgt spid="3174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oll.jpg"/>
          <p:cNvPicPr>
            <a:picLocks noChangeAspect="1"/>
          </p:cNvPicPr>
          <p:nvPr/>
        </p:nvPicPr>
        <p:blipFill>
          <a:blip r:embed="rId3" cstate="screen">
            <a:clrChange>
              <a:clrFrom>
                <a:srgbClr val="FFFFFF"/>
              </a:clrFrom>
              <a:clrTo>
                <a:srgbClr val="FFFFFF">
                  <a:alpha val="0"/>
                </a:srgbClr>
              </a:clrTo>
            </a:clrChange>
          </a:blip>
          <a:stretch>
            <a:fillRect/>
          </a:stretch>
        </p:blipFill>
        <p:spPr>
          <a:xfrm>
            <a:off x="0" y="2133600"/>
            <a:ext cx="9144000" cy="3352800"/>
          </a:xfrm>
          <a:prstGeom prst="rect">
            <a:avLst/>
          </a:prstGeom>
        </p:spPr>
      </p:pic>
      <p:sp>
        <p:nvSpPr>
          <p:cNvPr id="65539" name="Rectangle 3"/>
          <p:cNvSpPr>
            <a:spLocks noGrp="1" noChangeArrowheads="1"/>
          </p:cNvSpPr>
          <p:nvPr>
            <p:ph type="body" idx="1"/>
          </p:nvPr>
        </p:nvSpPr>
        <p:spPr>
          <a:xfrm>
            <a:off x="304800" y="2819400"/>
            <a:ext cx="8382000" cy="1570182"/>
          </a:xfrm>
          <a:noFill/>
          <a:ln/>
        </p:spPr>
        <p:txBody>
          <a:bodyPr/>
          <a:lstStyle/>
          <a:p>
            <a:pPr>
              <a:buNone/>
            </a:pPr>
            <a:r>
              <a:rPr lang="es-ES" dirty="0" smtClean="0">
                <a:latin typeface="Papyrus" pitchFamily="66" charset="0"/>
              </a:rPr>
              <a:t>	“Ahora pues, Jehová, tú eres nuestro padre; nosotros barro, y tú el que nos formaste; así que obra de tus manos somos todos nosotros” (Isaías 64.8, RVR60)</a:t>
            </a:r>
          </a:p>
        </p:txBody>
      </p:sp>
      <p:sp>
        <p:nvSpPr>
          <p:cNvPr id="65538" name="Rectangle 2"/>
          <p:cNvSpPr>
            <a:spLocks noGrp="1" noChangeArrowheads="1"/>
          </p:cNvSpPr>
          <p:nvPr>
            <p:ph type="title"/>
          </p:nvPr>
        </p:nvSpPr>
        <p:spPr/>
        <p:txBody>
          <a:bodyPr/>
          <a:lstStyle/>
          <a:p>
            <a:r>
              <a:rPr lang="es-PR" dirty="0"/>
              <a:t>Texto </a:t>
            </a:r>
            <a:r>
              <a:rPr lang="es-PR" dirty="0" smtClean="0"/>
              <a:t>Clave</a:t>
            </a:r>
            <a:endParaRPr lang="es-PR" dirty="0"/>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a:spLocks noGrp="1" noChangeArrowheads="1"/>
          </p:cNvSpPr>
          <p:nvPr>
            <p:ph type="title"/>
          </p:nvPr>
        </p:nvSpPr>
        <p:spPr/>
        <p:txBody>
          <a:bodyPr/>
          <a:lstStyle/>
          <a:p>
            <a:pPr marL="742950" indent="-742950">
              <a:spcAft>
                <a:spcPts val="600"/>
              </a:spcAft>
              <a:buFont typeface="+mj-lt"/>
              <a:buAutoNum type="arabicPeriod"/>
            </a:pPr>
            <a:r>
              <a:rPr lang="es-PR" sz="4000" dirty="0" smtClean="0"/>
              <a:t>Dios llama (Jeremías 1.4-8)</a:t>
            </a:r>
          </a:p>
        </p:txBody>
      </p:sp>
      <p:sp>
        <p:nvSpPr>
          <p:cNvPr id="5" name="Content Placeholder 4"/>
          <p:cNvSpPr>
            <a:spLocks noGrp="1"/>
          </p:cNvSpPr>
          <p:nvPr>
            <p:ph idx="1"/>
          </p:nvPr>
        </p:nvSpPr>
        <p:spPr/>
        <p:txBody>
          <a:bodyPr/>
          <a:lstStyle/>
          <a:p>
            <a:pPr>
              <a:buNone/>
            </a:pPr>
            <a:r>
              <a:rPr lang="en-US" dirty="0" smtClean="0"/>
              <a:t>	“</a:t>
            </a:r>
            <a:r>
              <a:rPr lang="en-US" dirty="0" err="1" smtClean="0"/>
              <a:t>Vino</a:t>
            </a:r>
            <a:r>
              <a:rPr lang="en-US" dirty="0" smtClean="0"/>
              <a:t>, </a:t>
            </a:r>
            <a:r>
              <a:rPr lang="en-US" dirty="0" err="1" smtClean="0"/>
              <a:t>pues</a:t>
            </a:r>
            <a:r>
              <a:rPr lang="en-US" dirty="0" smtClean="0"/>
              <a:t>, </a:t>
            </a:r>
            <a:r>
              <a:rPr lang="en-US" dirty="0" err="1" smtClean="0"/>
              <a:t>palabra</a:t>
            </a:r>
            <a:r>
              <a:rPr lang="en-US" dirty="0" smtClean="0"/>
              <a:t> de </a:t>
            </a:r>
            <a:r>
              <a:rPr lang="en-US" dirty="0" err="1" smtClean="0"/>
              <a:t>Jehová</a:t>
            </a:r>
            <a:r>
              <a:rPr lang="en-US" dirty="0" smtClean="0"/>
              <a:t> a </a:t>
            </a:r>
            <a:r>
              <a:rPr lang="en-US" dirty="0" err="1" smtClean="0"/>
              <a:t>mí</a:t>
            </a:r>
            <a:r>
              <a:rPr lang="en-US" dirty="0" smtClean="0"/>
              <a:t>, </a:t>
            </a:r>
            <a:r>
              <a:rPr lang="en-US" dirty="0" err="1" smtClean="0"/>
              <a:t>diciendo</a:t>
            </a:r>
            <a:r>
              <a:rPr lang="en-US" dirty="0" smtClean="0"/>
              <a:t>: Antes </a:t>
            </a:r>
            <a:r>
              <a:rPr lang="en-US" dirty="0" err="1" smtClean="0"/>
              <a:t>que</a:t>
            </a:r>
            <a:r>
              <a:rPr lang="en-US" dirty="0" smtClean="0"/>
              <a:t> </a:t>
            </a:r>
            <a:r>
              <a:rPr lang="en-US" dirty="0" err="1" smtClean="0"/>
              <a:t>te</a:t>
            </a:r>
            <a:r>
              <a:rPr lang="en-US" dirty="0" smtClean="0"/>
              <a:t> </a:t>
            </a:r>
            <a:r>
              <a:rPr lang="en-US" dirty="0" err="1" smtClean="0"/>
              <a:t>formase</a:t>
            </a:r>
            <a:r>
              <a:rPr lang="en-US" dirty="0" smtClean="0"/>
              <a:t> en el </a:t>
            </a:r>
            <a:r>
              <a:rPr lang="en-US" dirty="0" err="1" smtClean="0"/>
              <a:t>vientre</a:t>
            </a:r>
            <a:r>
              <a:rPr lang="en-US" dirty="0" smtClean="0"/>
              <a:t> </a:t>
            </a:r>
            <a:r>
              <a:rPr lang="en-US" dirty="0" err="1" smtClean="0"/>
              <a:t>te</a:t>
            </a:r>
            <a:r>
              <a:rPr lang="en-US" dirty="0" smtClean="0"/>
              <a:t> </a:t>
            </a:r>
            <a:r>
              <a:rPr lang="en-US" dirty="0" err="1" smtClean="0"/>
              <a:t>conocí</a:t>
            </a:r>
            <a:r>
              <a:rPr lang="en-US" dirty="0" smtClean="0"/>
              <a:t>, y antes </a:t>
            </a:r>
            <a:r>
              <a:rPr lang="en-US" dirty="0" err="1" smtClean="0"/>
              <a:t>que</a:t>
            </a:r>
            <a:r>
              <a:rPr lang="en-US" dirty="0" smtClean="0"/>
              <a:t> </a:t>
            </a:r>
            <a:r>
              <a:rPr lang="en-US" dirty="0" err="1" smtClean="0"/>
              <a:t>nacieses</a:t>
            </a:r>
            <a:r>
              <a:rPr lang="en-US" dirty="0" smtClean="0"/>
              <a:t> </a:t>
            </a:r>
            <a:r>
              <a:rPr lang="en-US" dirty="0" err="1" smtClean="0"/>
              <a:t>te</a:t>
            </a:r>
            <a:r>
              <a:rPr lang="en-US" dirty="0" smtClean="0"/>
              <a:t> </a:t>
            </a:r>
            <a:r>
              <a:rPr lang="en-US" dirty="0" err="1" smtClean="0"/>
              <a:t>santifiqué</a:t>
            </a:r>
            <a:r>
              <a:rPr lang="en-US" dirty="0" smtClean="0"/>
              <a:t>, </a:t>
            </a:r>
            <a:r>
              <a:rPr lang="en-US" dirty="0" err="1" smtClean="0"/>
              <a:t>te</a:t>
            </a:r>
            <a:r>
              <a:rPr lang="en-US" dirty="0" smtClean="0"/>
              <a:t> </a:t>
            </a:r>
            <a:r>
              <a:rPr lang="en-US" dirty="0" err="1" smtClean="0"/>
              <a:t>di</a:t>
            </a:r>
            <a:r>
              <a:rPr lang="en-US" dirty="0" smtClean="0"/>
              <a:t> </a:t>
            </a:r>
            <a:r>
              <a:rPr lang="en-US" dirty="0" err="1" smtClean="0"/>
              <a:t>por</a:t>
            </a:r>
            <a:r>
              <a:rPr lang="en-US" dirty="0" smtClean="0"/>
              <a:t> </a:t>
            </a:r>
            <a:r>
              <a:rPr lang="en-US" dirty="0" err="1" smtClean="0"/>
              <a:t>profeta</a:t>
            </a:r>
            <a:r>
              <a:rPr lang="en-US" dirty="0" smtClean="0"/>
              <a:t> a </a:t>
            </a:r>
            <a:r>
              <a:rPr lang="en-US" dirty="0" err="1" smtClean="0"/>
              <a:t>las</a:t>
            </a:r>
            <a:r>
              <a:rPr lang="en-US" dirty="0" smtClean="0"/>
              <a:t> </a:t>
            </a:r>
            <a:r>
              <a:rPr lang="en-US" dirty="0" err="1" smtClean="0"/>
              <a:t>naciones</a:t>
            </a:r>
            <a:r>
              <a:rPr lang="en-US" dirty="0" smtClean="0"/>
              <a:t>. Y </a:t>
            </a:r>
            <a:r>
              <a:rPr lang="en-US" dirty="0" err="1" smtClean="0"/>
              <a:t>yo</a:t>
            </a:r>
            <a:r>
              <a:rPr lang="en-US" dirty="0" smtClean="0"/>
              <a:t> </a:t>
            </a:r>
            <a:r>
              <a:rPr lang="en-US" dirty="0" err="1" smtClean="0"/>
              <a:t>dije</a:t>
            </a:r>
            <a:r>
              <a:rPr lang="en-US" dirty="0" smtClean="0"/>
              <a:t>: ¡Ah! ¡ah, </a:t>
            </a:r>
            <a:r>
              <a:rPr lang="en-US" dirty="0" err="1" smtClean="0"/>
              <a:t>Señor</a:t>
            </a:r>
            <a:r>
              <a:rPr lang="en-US" dirty="0" smtClean="0"/>
              <a:t> </a:t>
            </a:r>
            <a:r>
              <a:rPr lang="en-US" dirty="0" err="1" smtClean="0"/>
              <a:t>Jehová</a:t>
            </a:r>
            <a:r>
              <a:rPr lang="en-US" dirty="0" smtClean="0"/>
              <a:t>! He </a:t>
            </a:r>
            <a:r>
              <a:rPr lang="en-US" dirty="0" err="1" smtClean="0"/>
              <a:t>aquí</a:t>
            </a:r>
            <a:r>
              <a:rPr lang="en-US" dirty="0" smtClean="0"/>
              <a:t>, no </a:t>
            </a:r>
            <a:r>
              <a:rPr lang="en-US" dirty="0" err="1" smtClean="0"/>
              <a:t>sé</a:t>
            </a:r>
            <a:r>
              <a:rPr lang="en-US" dirty="0" smtClean="0"/>
              <a:t> </a:t>
            </a:r>
            <a:r>
              <a:rPr lang="en-US" dirty="0" err="1" smtClean="0"/>
              <a:t>hablar</a:t>
            </a:r>
            <a:r>
              <a:rPr lang="en-US" dirty="0" smtClean="0"/>
              <a:t>, </a:t>
            </a:r>
            <a:r>
              <a:rPr lang="en-US" dirty="0" err="1" smtClean="0"/>
              <a:t>porque</a:t>
            </a:r>
            <a:r>
              <a:rPr lang="en-US" dirty="0" smtClean="0"/>
              <a:t> soy </a:t>
            </a:r>
            <a:r>
              <a:rPr lang="en-US" dirty="0" err="1" smtClean="0"/>
              <a:t>niño</a:t>
            </a:r>
            <a:r>
              <a:rPr lang="en-US" dirty="0" smtClean="0"/>
              <a:t>. Y me </a:t>
            </a:r>
            <a:r>
              <a:rPr lang="en-US" dirty="0" err="1" smtClean="0"/>
              <a:t>dijo</a:t>
            </a:r>
            <a:r>
              <a:rPr lang="en-US" dirty="0" smtClean="0"/>
              <a:t> </a:t>
            </a:r>
            <a:r>
              <a:rPr lang="en-US" dirty="0" err="1" smtClean="0"/>
              <a:t>Jehová</a:t>
            </a:r>
            <a:r>
              <a:rPr lang="en-US" dirty="0" smtClean="0"/>
              <a:t>: No </a:t>
            </a:r>
            <a:r>
              <a:rPr lang="en-US" dirty="0" err="1" smtClean="0"/>
              <a:t>digas</a:t>
            </a:r>
            <a:r>
              <a:rPr lang="en-US" dirty="0" smtClean="0"/>
              <a:t>: Soy </a:t>
            </a:r>
            <a:r>
              <a:rPr lang="en-US" dirty="0" err="1" smtClean="0"/>
              <a:t>niño</a:t>
            </a:r>
            <a:r>
              <a:rPr lang="en-US" dirty="0" smtClean="0"/>
              <a:t>; </a:t>
            </a:r>
            <a:r>
              <a:rPr lang="en-US" dirty="0" err="1" smtClean="0"/>
              <a:t>porque</a:t>
            </a:r>
            <a:r>
              <a:rPr lang="en-US" dirty="0" smtClean="0"/>
              <a:t> a </a:t>
            </a:r>
            <a:r>
              <a:rPr lang="en-US" dirty="0" err="1" smtClean="0"/>
              <a:t>todo</a:t>
            </a:r>
            <a:r>
              <a:rPr lang="en-US" dirty="0" smtClean="0"/>
              <a:t> lo </a:t>
            </a:r>
            <a:r>
              <a:rPr lang="en-US" dirty="0" err="1" smtClean="0"/>
              <a:t>que</a:t>
            </a:r>
            <a:r>
              <a:rPr lang="en-US" dirty="0" smtClean="0"/>
              <a:t> </a:t>
            </a:r>
            <a:r>
              <a:rPr lang="en-US" dirty="0" err="1" smtClean="0"/>
              <a:t>te</a:t>
            </a:r>
            <a:r>
              <a:rPr lang="en-US" dirty="0" smtClean="0"/>
              <a:t>…”</a:t>
            </a:r>
            <a:endParaRPr lang="en-US" dirty="0"/>
          </a:p>
        </p:txBody>
      </p:sp>
      <p:sp>
        <p:nvSpPr>
          <p:cNvPr id="8" name="Slide Number Placeholder 5"/>
          <p:cNvSpPr>
            <a:spLocks noGrp="1"/>
          </p:cNvSpPr>
          <p:nvPr>
            <p:ph type="sldNum" sz="quarter" idx="12"/>
          </p:nvPr>
        </p:nvSpPr>
        <p:spPr/>
        <p:txBody>
          <a:bodyPr/>
          <a:lstStyle/>
          <a:p>
            <a:fld id="{4D3A36D5-4982-416A-93B5-B3CD44AA987B}" type="slidenum">
              <a:rPr lang="en-US"/>
              <a:pPr/>
              <a:t>6</a:t>
            </a:fld>
            <a:endParaRPr lang="en-US"/>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a:spLocks noGrp="1" noChangeArrowheads="1"/>
          </p:cNvSpPr>
          <p:nvPr>
            <p:ph type="title"/>
          </p:nvPr>
        </p:nvSpPr>
        <p:spPr/>
        <p:txBody>
          <a:bodyPr/>
          <a:lstStyle/>
          <a:p>
            <a:pPr marL="742950" indent="-742950">
              <a:spcAft>
                <a:spcPts val="600"/>
              </a:spcAft>
              <a:buFont typeface="+mj-lt"/>
              <a:buAutoNum type="arabicPeriod"/>
            </a:pPr>
            <a:r>
              <a:rPr lang="es-PR" sz="4000" dirty="0" smtClean="0"/>
              <a:t>Dios llama (Jeremías 1.4-8)</a:t>
            </a:r>
          </a:p>
        </p:txBody>
      </p:sp>
      <p:sp>
        <p:nvSpPr>
          <p:cNvPr id="5" name="Content Placeholder 4"/>
          <p:cNvSpPr>
            <a:spLocks noGrp="1"/>
          </p:cNvSpPr>
          <p:nvPr>
            <p:ph idx="1"/>
          </p:nvPr>
        </p:nvSpPr>
        <p:spPr/>
        <p:txBody>
          <a:bodyPr/>
          <a:lstStyle/>
          <a:p>
            <a:pPr>
              <a:buNone/>
            </a:pPr>
            <a:r>
              <a:rPr lang="en-US" dirty="0" smtClean="0"/>
              <a:t>	“…</a:t>
            </a:r>
            <a:r>
              <a:rPr lang="en-US" dirty="0" err="1" smtClean="0"/>
              <a:t>envíe</a:t>
            </a:r>
            <a:r>
              <a:rPr lang="en-US" dirty="0" smtClean="0"/>
              <a:t> </a:t>
            </a:r>
            <a:r>
              <a:rPr lang="en-US" dirty="0" err="1" smtClean="0"/>
              <a:t>irás</a:t>
            </a:r>
            <a:r>
              <a:rPr lang="en-US" dirty="0" smtClean="0"/>
              <a:t> </a:t>
            </a:r>
            <a:r>
              <a:rPr lang="en-US" dirty="0" err="1" smtClean="0"/>
              <a:t>tú</a:t>
            </a:r>
            <a:r>
              <a:rPr lang="en-US" dirty="0" smtClean="0"/>
              <a:t>, y </a:t>
            </a:r>
            <a:r>
              <a:rPr lang="en-US" dirty="0" err="1" smtClean="0"/>
              <a:t>dirás</a:t>
            </a:r>
            <a:r>
              <a:rPr lang="en-US" dirty="0" smtClean="0"/>
              <a:t> </a:t>
            </a:r>
            <a:r>
              <a:rPr lang="en-US" dirty="0" err="1" smtClean="0"/>
              <a:t>todo</a:t>
            </a:r>
            <a:r>
              <a:rPr lang="en-US" dirty="0" smtClean="0"/>
              <a:t> lo </a:t>
            </a:r>
            <a:r>
              <a:rPr lang="en-US" dirty="0" err="1" smtClean="0"/>
              <a:t>que</a:t>
            </a:r>
            <a:r>
              <a:rPr lang="en-US" dirty="0" smtClean="0"/>
              <a:t> </a:t>
            </a:r>
            <a:r>
              <a:rPr lang="en-US" dirty="0" err="1" smtClean="0"/>
              <a:t>te</a:t>
            </a:r>
            <a:r>
              <a:rPr lang="en-US" dirty="0" smtClean="0"/>
              <a:t> </a:t>
            </a:r>
            <a:r>
              <a:rPr lang="en-US" dirty="0" err="1" smtClean="0"/>
              <a:t>mande</a:t>
            </a:r>
            <a:r>
              <a:rPr lang="en-US" dirty="0" smtClean="0"/>
              <a:t>. No </a:t>
            </a:r>
            <a:r>
              <a:rPr lang="en-US" dirty="0" err="1" smtClean="0"/>
              <a:t>temas</a:t>
            </a:r>
            <a:r>
              <a:rPr lang="en-US" dirty="0" smtClean="0"/>
              <a:t> </a:t>
            </a:r>
            <a:r>
              <a:rPr lang="en-US" dirty="0" err="1" smtClean="0"/>
              <a:t>delante</a:t>
            </a:r>
            <a:r>
              <a:rPr lang="en-US" dirty="0" smtClean="0"/>
              <a:t> de </a:t>
            </a:r>
            <a:r>
              <a:rPr lang="en-US" dirty="0" err="1" smtClean="0"/>
              <a:t>ellos</a:t>
            </a:r>
            <a:r>
              <a:rPr lang="en-US" dirty="0" smtClean="0"/>
              <a:t>, </a:t>
            </a:r>
            <a:r>
              <a:rPr lang="en-US" dirty="0" err="1" smtClean="0"/>
              <a:t>porque</a:t>
            </a:r>
            <a:r>
              <a:rPr lang="en-US" dirty="0" smtClean="0"/>
              <a:t> </a:t>
            </a:r>
            <a:r>
              <a:rPr lang="en-US" dirty="0" err="1" smtClean="0"/>
              <a:t>contigo</a:t>
            </a:r>
            <a:r>
              <a:rPr lang="en-US" dirty="0" smtClean="0"/>
              <a:t> </a:t>
            </a:r>
            <a:r>
              <a:rPr lang="en-US" dirty="0" err="1" smtClean="0"/>
              <a:t>estoy</a:t>
            </a:r>
            <a:r>
              <a:rPr lang="en-US" dirty="0" smtClean="0"/>
              <a:t> </a:t>
            </a:r>
            <a:r>
              <a:rPr lang="en-US" dirty="0" err="1" smtClean="0"/>
              <a:t>para</a:t>
            </a:r>
            <a:r>
              <a:rPr lang="en-US" dirty="0" smtClean="0"/>
              <a:t> </a:t>
            </a:r>
            <a:r>
              <a:rPr lang="en-US" dirty="0" err="1" smtClean="0"/>
              <a:t>librarte</a:t>
            </a:r>
            <a:r>
              <a:rPr lang="en-US" dirty="0" smtClean="0"/>
              <a:t>, dice </a:t>
            </a:r>
            <a:r>
              <a:rPr lang="en-US" dirty="0" err="1" smtClean="0"/>
              <a:t>Jehová</a:t>
            </a:r>
            <a:r>
              <a:rPr lang="en-US" dirty="0" smtClean="0"/>
              <a:t>.”</a:t>
            </a:r>
            <a:endParaRPr lang="en-US" dirty="0"/>
          </a:p>
        </p:txBody>
      </p:sp>
      <p:sp>
        <p:nvSpPr>
          <p:cNvPr id="8" name="Slide Number Placeholder 5"/>
          <p:cNvSpPr>
            <a:spLocks noGrp="1"/>
          </p:cNvSpPr>
          <p:nvPr>
            <p:ph type="sldNum" sz="quarter" idx="12"/>
          </p:nvPr>
        </p:nvSpPr>
        <p:spPr/>
        <p:txBody>
          <a:bodyPr/>
          <a:lstStyle/>
          <a:p>
            <a:fld id="{4D3A36D5-4982-416A-93B5-B3CD44AA987B}" type="slidenum">
              <a:rPr lang="en-US"/>
              <a:pPr/>
              <a:t>7</a:t>
            </a:fld>
            <a:endParaRPr lang="en-US"/>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3" name="Rectangle 3"/>
          <p:cNvSpPr>
            <a:spLocks noGrp="1" noChangeArrowheads="1"/>
          </p:cNvSpPr>
          <p:nvPr>
            <p:ph type="title"/>
          </p:nvPr>
        </p:nvSpPr>
        <p:spPr/>
        <p:txBody>
          <a:bodyPr/>
          <a:lstStyle/>
          <a:p>
            <a:pPr marL="742950" indent="-742950">
              <a:spcAft>
                <a:spcPts val="600"/>
              </a:spcAft>
            </a:pPr>
            <a:r>
              <a:rPr lang="es-PR" sz="3900" dirty="0" smtClean="0"/>
              <a:t>¿Reconoce estas palabras?</a:t>
            </a:r>
          </a:p>
        </p:txBody>
      </p:sp>
      <p:sp>
        <p:nvSpPr>
          <p:cNvPr id="5" name="Content Placeholder 4"/>
          <p:cNvSpPr>
            <a:spLocks noGrp="1"/>
          </p:cNvSpPr>
          <p:nvPr>
            <p:ph idx="1"/>
          </p:nvPr>
        </p:nvSpPr>
        <p:spPr/>
        <p:txBody>
          <a:bodyPr/>
          <a:lstStyle/>
          <a:p>
            <a:pPr>
              <a:buNone/>
            </a:pPr>
            <a:r>
              <a:rPr lang="en-US" dirty="0" smtClean="0"/>
              <a:t>	“…¡Ay, </a:t>
            </a:r>
            <a:r>
              <a:rPr lang="en-US" dirty="0" err="1" smtClean="0"/>
              <a:t>Señor</a:t>
            </a:r>
            <a:r>
              <a:rPr lang="en-US" dirty="0" smtClean="0"/>
              <a:t>! </a:t>
            </a:r>
            <a:r>
              <a:rPr lang="en-US" dirty="0" err="1" smtClean="0"/>
              <a:t>nunca</a:t>
            </a:r>
            <a:r>
              <a:rPr lang="en-US" dirty="0" smtClean="0"/>
              <a:t> he </a:t>
            </a:r>
            <a:r>
              <a:rPr lang="en-US" dirty="0" err="1" smtClean="0"/>
              <a:t>sido</a:t>
            </a:r>
            <a:r>
              <a:rPr lang="en-US" dirty="0" smtClean="0"/>
              <a:t> hombre de </a:t>
            </a:r>
            <a:r>
              <a:rPr lang="en-US" dirty="0" err="1" smtClean="0"/>
              <a:t>fácil</a:t>
            </a:r>
            <a:r>
              <a:rPr lang="en-US" dirty="0" smtClean="0"/>
              <a:t> </a:t>
            </a:r>
            <a:r>
              <a:rPr lang="en-US" dirty="0" err="1" smtClean="0"/>
              <a:t>palabra</a:t>
            </a:r>
            <a:r>
              <a:rPr lang="en-US" dirty="0" smtClean="0"/>
              <a:t>, </a:t>
            </a:r>
            <a:r>
              <a:rPr lang="en-US" dirty="0" err="1" smtClean="0"/>
              <a:t>ni</a:t>
            </a:r>
            <a:r>
              <a:rPr lang="en-US" dirty="0" smtClean="0"/>
              <a:t> antes, </a:t>
            </a:r>
            <a:r>
              <a:rPr lang="en-US" dirty="0" err="1" smtClean="0"/>
              <a:t>ni</a:t>
            </a:r>
            <a:r>
              <a:rPr lang="en-US" dirty="0" smtClean="0"/>
              <a:t> </a:t>
            </a:r>
            <a:r>
              <a:rPr lang="en-US" dirty="0" err="1" smtClean="0"/>
              <a:t>desde</a:t>
            </a:r>
            <a:r>
              <a:rPr lang="en-US" dirty="0" smtClean="0"/>
              <a:t> </a:t>
            </a:r>
            <a:r>
              <a:rPr lang="en-US" dirty="0" err="1" smtClean="0"/>
              <a:t>que</a:t>
            </a:r>
            <a:r>
              <a:rPr lang="en-US" dirty="0" smtClean="0"/>
              <a:t> </a:t>
            </a:r>
            <a:r>
              <a:rPr lang="en-US" dirty="0" err="1" smtClean="0"/>
              <a:t>tú</a:t>
            </a:r>
            <a:r>
              <a:rPr lang="en-US" dirty="0" smtClean="0"/>
              <a:t> </a:t>
            </a:r>
            <a:r>
              <a:rPr lang="en-US" dirty="0" err="1" smtClean="0"/>
              <a:t>hablas</a:t>
            </a:r>
            <a:r>
              <a:rPr lang="en-US" dirty="0" smtClean="0"/>
              <a:t> a </a:t>
            </a:r>
            <a:r>
              <a:rPr lang="en-US" dirty="0" err="1" smtClean="0"/>
              <a:t>tu</a:t>
            </a:r>
            <a:r>
              <a:rPr lang="en-US" dirty="0" smtClean="0"/>
              <a:t> </a:t>
            </a:r>
            <a:r>
              <a:rPr lang="en-US" dirty="0" err="1" smtClean="0"/>
              <a:t>siervo</a:t>
            </a:r>
            <a:r>
              <a:rPr lang="en-US" dirty="0" smtClean="0"/>
              <a:t>; </a:t>
            </a:r>
            <a:r>
              <a:rPr lang="en-US" dirty="0" err="1" smtClean="0"/>
              <a:t>porque</a:t>
            </a:r>
            <a:r>
              <a:rPr lang="en-US" dirty="0" smtClean="0"/>
              <a:t> soy </a:t>
            </a:r>
            <a:r>
              <a:rPr lang="en-US" dirty="0" err="1" smtClean="0"/>
              <a:t>tardo</a:t>
            </a:r>
            <a:r>
              <a:rPr lang="en-US" dirty="0" smtClean="0"/>
              <a:t> en el </a:t>
            </a:r>
            <a:r>
              <a:rPr lang="en-US" dirty="0" err="1" smtClean="0"/>
              <a:t>habla</a:t>
            </a:r>
            <a:r>
              <a:rPr lang="en-US" dirty="0" smtClean="0"/>
              <a:t> y </a:t>
            </a:r>
            <a:r>
              <a:rPr lang="en-US" dirty="0" err="1" smtClean="0"/>
              <a:t>torpe</a:t>
            </a:r>
            <a:r>
              <a:rPr lang="en-US" dirty="0" smtClean="0"/>
              <a:t> de </a:t>
            </a:r>
            <a:r>
              <a:rPr lang="en-US" dirty="0" err="1" smtClean="0"/>
              <a:t>lengua</a:t>
            </a:r>
            <a:r>
              <a:rPr lang="en-US" dirty="0" smtClean="0"/>
              <a:t>.”</a:t>
            </a:r>
          </a:p>
          <a:p>
            <a:r>
              <a:rPr lang="en-US" dirty="0" err="1" smtClean="0"/>
              <a:t>Éx</a:t>
            </a:r>
            <a:r>
              <a:rPr lang="en-US" dirty="0" smtClean="0"/>
              <a:t>. 4.10; </a:t>
            </a:r>
            <a:r>
              <a:rPr lang="en-US" b="1" dirty="0" err="1" smtClean="0"/>
              <a:t>Moisés</a:t>
            </a:r>
            <a:endParaRPr lang="en-US" b="1" dirty="0" smtClean="0"/>
          </a:p>
        </p:txBody>
      </p:sp>
      <p:sp>
        <p:nvSpPr>
          <p:cNvPr id="8" name="Slide Number Placeholder 5"/>
          <p:cNvSpPr>
            <a:spLocks noGrp="1"/>
          </p:cNvSpPr>
          <p:nvPr>
            <p:ph type="sldNum" sz="quarter" idx="12"/>
          </p:nvPr>
        </p:nvSpPr>
        <p:spPr/>
        <p:txBody>
          <a:bodyPr/>
          <a:lstStyle/>
          <a:p>
            <a:fld id="{4D3A36D5-4982-416A-93B5-B3CD44AA987B}" type="slidenum">
              <a:rPr lang="en-US"/>
              <a:pPr/>
              <a:t>8</a:t>
            </a:fld>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3" name="Rectangle 3"/>
          <p:cNvSpPr>
            <a:spLocks noGrp="1" noChangeArrowheads="1"/>
          </p:cNvSpPr>
          <p:nvPr>
            <p:ph type="title"/>
          </p:nvPr>
        </p:nvSpPr>
        <p:spPr/>
        <p:txBody>
          <a:bodyPr/>
          <a:lstStyle/>
          <a:p>
            <a:pPr marL="742950" indent="-742950">
              <a:spcAft>
                <a:spcPts val="600"/>
              </a:spcAft>
            </a:pPr>
            <a:r>
              <a:rPr lang="es-PR" sz="3900" dirty="0" smtClean="0"/>
              <a:t>Más excusas</a:t>
            </a:r>
          </a:p>
        </p:txBody>
      </p:sp>
      <p:sp>
        <p:nvSpPr>
          <p:cNvPr id="5" name="Content Placeholder 4"/>
          <p:cNvSpPr>
            <a:spLocks noGrp="1"/>
          </p:cNvSpPr>
          <p:nvPr>
            <p:ph idx="1"/>
          </p:nvPr>
        </p:nvSpPr>
        <p:spPr/>
        <p:txBody>
          <a:bodyPr/>
          <a:lstStyle/>
          <a:p>
            <a:pPr>
              <a:buNone/>
            </a:pPr>
            <a:r>
              <a:rPr lang="en-US" dirty="0" smtClean="0"/>
              <a:t>	“…</a:t>
            </a:r>
            <a:r>
              <a:rPr lang="es-ES" dirty="0" smtClean="0"/>
              <a:t> Señor, permíteme que vaya primero y entierre a mi padre.﻿</a:t>
            </a:r>
            <a:r>
              <a:rPr lang="en-US" dirty="0" smtClean="0"/>
              <a:t>”</a:t>
            </a:r>
          </a:p>
          <a:p>
            <a:r>
              <a:rPr lang="en-US" dirty="0" smtClean="0"/>
              <a:t>Mt. 8.21; </a:t>
            </a:r>
            <a:r>
              <a:rPr lang="en-US" b="1" dirty="0" err="1" smtClean="0"/>
              <a:t>discípulo</a:t>
            </a:r>
            <a:r>
              <a:rPr lang="en-US" b="1" dirty="0" smtClean="0"/>
              <a:t> de </a:t>
            </a:r>
            <a:r>
              <a:rPr lang="en-US" b="1" dirty="0" err="1" smtClean="0"/>
              <a:t>Jesús</a:t>
            </a:r>
            <a:endParaRPr lang="en-US" b="1" dirty="0" smtClean="0"/>
          </a:p>
          <a:p>
            <a:pPr>
              <a:buNone/>
            </a:pPr>
            <a:r>
              <a:rPr lang="en-US" b="1" dirty="0" smtClean="0"/>
              <a:t>	</a:t>
            </a:r>
            <a:r>
              <a:rPr lang="en-US" dirty="0" smtClean="0"/>
              <a:t>“…</a:t>
            </a:r>
            <a:r>
              <a:rPr lang="es-ES" dirty="0" smtClean="0"/>
              <a:t> Te seguiré, Señor; pero déjame que me despida primero de los que están en mi casa.﻿”</a:t>
            </a:r>
          </a:p>
          <a:p>
            <a:r>
              <a:rPr lang="es-ES" dirty="0" err="1" smtClean="0"/>
              <a:t>Lc.</a:t>
            </a:r>
            <a:r>
              <a:rPr lang="es-ES" dirty="0" smtClean="0"/>
              <a:t> 9.61; </a:t>
            </a:r>
            <a:r>
              <a:rPr lang="es-ES" b="1" dirty="0" smtClean="0"/>
              <a:t>otro de Sus discípulos</a:t>
            </a:r>
            <a:endParaRPr lang="es-ES" dirty="0" smtClean="0"/>
          </a:p>
          <a:p>
            <a:pPr>
              <a:buNone/>
            </a:pPr>
            <a:endParaRPr lang="en-US" b="1" dirty="0" smtClean="0"/>
          </a:p>
        </p:txBody>
      </p:sp>
      <p:sp>
        <p:nvSpPr>
          <p:cNvPr id="8" name="Slide Number Placeholder 5"/>
          <p:cNvSpPr>
            <a:spLocks noGrp="1"/>
          </p:cNvSpPr>
          <p:nvPr>
            <p:ph type="sldNum" sz="quarter" idx="12"/>
          </p:nvPr>
        </p:nvSpPr>
        <p:spPr/>
        <p:txBody>
          <a:bodyPr/>
          <a:lstStyle/>
          <a:p>
            <a:fld id="{4D3A36D5-4982-416A-93B5-B3CD44AA987B}" type="slidenum">
              <a:rPr lang="en-US"/>
              <a:pPr/>
              <a:t>9</a:t>
            </a:fld>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82503</TotalTime>
  <Words>600</Words>
  <Application>Microsoft Office PowerPoint</Application>
  <PresentationFormat>On-screen Show (4:3)</PresentationFormat>
  <Paragraphs>121</Paragraphs>
  <Slides>23</Slides>
  <Notes>10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23</vt:i4>
      </vt:variant>
    </vt:vector>
  </HeadingPairs>
  <TitlesOfParts>
    <vt:vector size="31" baseType="lpstr">
      <vt:lpstr>Arial</vt:lpstr>
      <vt:lpstr>Calibri</vt:lpstr>
      <vt:lpstr>Papyrus</vt:lpstr>
      <vt:lpstr>Tahoma</vt:lpstr>
      <vt:lpstr>Wingdings</vt:lpstr>
      <vt:lpstr>Blends</vt:lpstr>
      <vt:lpstr>Office Theme</vt:lpstr>
      <vt:lpstr>1_Office Theme</vt:lpstr>
      <vt:lpstr>PowerPoint Presentation</vt:lpstr>
      <vt:lpstr>Tema 3: La persona que Dios usa</vt:lpstr>
      <vt:lpstr>Tema General</vt:lpstr>
      <vt:lpstr>Bosquejo de Estudio</vt:lpstr>
      <vt:lpstr>Texto Clave</vt:lpstr>
      <vt:lpstr>Dios llama (Jeremías 1.4-8)</vt:lpstr>
      <vt:lpstr>Dios llama (Jeremías 1.4-8)</vt:lpstr>
      <vt:lpstr>¿Reconoce estas palabras?</vt:lpstr>
      <vt:lpstr>Más excusas</vt:lpstr>
      <vt:lpstr>Explicación adicional</vt:lpstr>
      <vt:lpstr>Preguntas</vt:lpstr>
      <vt:lpstr>Dios prepara (Jeremías 1.9-10)</vt:lpstr>
      <vt:lpstr>Localizacíon de Anatot</vt:lpstr>
      <vt:lpstr>Ministerio de Jeremías</vt:lpstr>
      <vt:lpstr>2 Corintios 12.9-11</vt:lpstr>
      <vt:lpstr>2 Corintios 12.9-11</vt:lpstr>
      <vt:lpstr>Preguntas</vt:lpstr>
      <vt:lpstr>Dios confirma           (Jeremías 1.11-14)</vt:lpstr>
      <vt:lpstr>Dios confirma           (Jeremías 1.17-19)</vt:lpstr>
      <vt:lpstr>Visiones</vt:lpstr>
      <vt:lpstr>Preguntas</vt:lpstr>
      <vt:lpstr>Aplicaciones</vt:lpstr>
      <vt:lpstr>Próximo Estudio Dominical</vt:lpstr>
    </vt:vector>
  </TitlesOfParts>
  <Company>UIPR-Aguadilla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no_ponga_excusas_080413</dc:title>
  <dc:creator>JRIVERA</dc:creator>
  <cp:lastModifiedBy>Tito Ortega</cp:lastModifiedBy>
  <cp:revision>3666</cp:revision>
  <dcterms:created xsi:type="dcterms:W3CDTF">2007-01-24T21:53:34Z</dcterms:created>
  <dcterms:modified xsi:type="dcterms:W3CDTF">2013-08-17T22:41:20Z</dcterms:modified>
</cp:coreProperties>
</file>