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00" r:id="rId2"/>
    <p:sldMasterId id="2147483712" r:id="rId3"/>
  </p:sldMasterIdLst>
  <p:notesMasterIdLst>
    <p:notesMasterId r:id="rId43"/>
  </p:notesMasterIdLst>
  <p:handoutMasterIdLst>
    <p:handoutMasterId r:id="rId44"/>
  </p:handoutMasterIdLst>
  <p:sldIdLst>
    <p:sldId id="794" r:id="rId4"/>
    <p:sldId id="1294" r:id="rId5"/>
    <p:sldId id="804" r:id="rId6"/>
    <p:sldId id="1532" r:id="rId7"/>
    <p:sldId id="1592" r:id="rId8"/>
    <p:sldId id="1559" r:id="rId9"/>
    <p:sldId id="1593" r:id="rId10"/>
    <p:sldId id="1360" r:id="rId11"/>
    <p:sldId id="287" r:id="rId12"/>
    <p:sldId id="1359" r:id="rId13"/>
    <p:sldId id="1518" r:id="rId14"/>
    <p:sldId id="1595" r:id="rId15"/>
    <p:sldId id="1596" r:id="rId16"/>
    <p:sldId id="1598" r:id="rId17"/>
    <p:sldId id="1599" r:id="rId18"/>
    <p:sldId id="1319" r:id="rId19"/>
    <p:sldId id="1499" r:id="rId20"/>
    <p:sldId id="1523" r:id="rId21"/>
    <p:sldId id="1601" r:id="rId22"/>
    <p:sldId id="1594" r:id="rId23"/>
    <p:sldId id="1602" r:id="rId24"/>
    <p:sldId id="1603" r:id="rId25"/>
    <p:sldId id="1604" r:id="rId26"/>
    <p:sldId id="1605" r:id="rId27"/>
    <p:sldId id="1606" r:id="rId28"/>
    <p:sldId id="1607" r:id="rId29"/>
    <p:sldId id="1535" r:id="rId30"/>
    <p:sldId id="1536" r:id="rId31"/>
    <p:sldId id="1571" r:id="rId32"/>
    <p:sldId id="1608" r:id="rId33"/>
    <p:sldId id="1609" r:id="rId34"/>
    <p:sldId id="1610" r:id="rId35"/>
    <p:sldId id="1611" r:id="rId36"/>
    <p:sldId id="1612" r:id="rId37"/>
    <p:sldId id="1613" r:id="rId38"/>
    <p:sldId id="1614" r:id="rId39"/>
    <p:sldId id="561" r:id="rId40"/>
    <p:sldId id="1133" r:id="rId41"/>
    <p:sldId id="908"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1"/>
    <a:srgbClr val="0000CC"/>
    <a:srgbClr val="0000FF"/>
    <a:srgbClr val="A6925A"/>
    <a:srgbClr val="285633"/>
    <a:srgbClr val="CC9900"/>
    <a:srgbClr val="CB7935"/>
    <a:srgbClr val="303030"/>
    <a:srgbClr val="663300"/>
    <a:srgbClr val="993B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6709" autoAdjust="0"/>
  </p:normalViewPr>
  <p:slideViewPr>
    <p:cSldViewPr>
      <p:cViewPr varScale="1">
        <p:scale>
          <a:sx n="113" d="100"/>
          <a:sy n="113" d="100"/>
        </p:scale>
        <p:origin x="1392" y="84"/>
      </p:cViewPr>
      <p:guideLst>
        <p:guide orient="horz" pos="2160"/>
        <p:guide pos="2880"/>
      </p:guideLst>
    </p:cSldViewPr>
  </p:slideViewPr>
  <p:outlineViewPr>
    <p:cViewPr>
      <p:scale>
        <a:sx n="33" d="100"/>
        <a:sy n="33" d="100"/>
      </p:scale>
      <p:origin x="48" y="25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CE3FCA5-A52A-443B-A5B1-7E194A08C435}" type="datetimeFigureOut">
              <a:rPr lang="en-US" smtClean="0"/>
              <a:pPr/>
              <a:t>7/27/2015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F67F30-E662-4AB1-ACEF-BC8A478520F8}" type="slidenum">
              <a:rPr lang="en-US" smtClean="0"/>
              <a:pPr/>
              <a:t>‹#›</a:t>
            </a:fld>
            <a:endParaRPr lang="en-US"/>
          </a:p>
        </p:txBody>
      </p:sp>
    </p:spTree>
    <p:extLst>
      <p:ext uri="{BB962C8B-B14F-4D97-AF65-F5344CB8AC3E}">
        <p14:creationId xmlns:p14="http://schemas.microsoft.com/office/powerpoint/2010/main" val="2255722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endParaRPr 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endParaRPr 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fld id="{9E96FC2E-92B0-4858-A30A-9BB3A28AE976}" type="slidenum">
              <a:rPr lang="en-US"/>
              <a:pPr/>
              <a:t>‹#›</a:t>
            </a:fld>
            <a:endParaRPr lang="en-US"/>
          </a:p>
        </p:txBody>
      </p:sp>
    </p:spTree>
    <p:extLst>
      <p:ext uri="{BB962C8B-B14F-4D97-AF65-F5344CB8AC3E}">
        <p14:creationId xmlns:p14="http://schemas.microsoft.com/office/powerpoint/2010/main" val="41945298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a:t>
            </a:fld>
            <a:endParaRPr lang="en-US"/>
          </a:p>
        </p:txBody>
      </p:sp>
    </p:spTree>
    <p:extLst>
      <p:ext uri="{BB962C8B-B14F-4D97-AF65-F5344CB8AC3E}">
        <p14:creationId xmlns:p14="http://schemas.microsoft.com/office/powerpoint/2010/main" val="1828213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27</a:t>
            </a:fld>
            <a:endParaRPr lang="en-US"/>
          </a:p>
        </p:txBody>
      </p:sp>
    </p:spTree>
    <p:extLst>
      <p:ext uri="{BB962C8B-B14F-4D97-AF65-F5344CB8AC3E}">
        <p14:creationId xmlns:p14="http://schemas.microsoft.com/office/powerpoint/2010/main" val="1735419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38</a:t>
            </a:fld>
            <a:endParaRPr lang="en-US"/>
          </a:p>
        </p:txBody>
      </p:sp>
    </p:spTree>
    <p:extLst>
      <p:ext uri="{BB962C8B-B14F-4D97-AF65-F5344CB8AC3E}">
        <p14:creationId xmlns:p14="http://schemas.microsoft.com/office/powerpoint/2010/main" val="83818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EB734-796A-4E95-A47B-64E8B6749061}" type="slidenum">
              <a:rPr lang="en-US"/>
              <a:pPr/>
              <a:t>39</a:t>
            </a:fld>
            <a:endParaRPr lang="en-US"/>
          </a:p>
        </p:txBody>
      </p:sp>
      <p:sp>
        <p:nvSpPr>
          <p:cNvPr id="18434" name="Rectangle 2"/>
          <p:cNvSpPr>
            <a:spLocks noGrp="1" noRot="1" noChangeAspect="1" noChangeArrowheads="1" noTextEdit="1"/>
          </p:cNvSpPr>
          <p:nvPr>
            <p:ph type="sldImg"/>
          </p:nvPr>
        </p:nvSpPr>
        <p:spPr>
          <a:xfrm>
            <a:off x="1181100" y="696913"/>
            <a:ext cx="4648200" cy="3486150"/>
          </a:xfrm>
          <a:ln/>
        </p:spPr>
      </p:sp>
      <p:sp>
        <p:nvSpPr>
          <p:cNvPr id="1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12194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3</a:t>
            </a:fld>
            <a:endParaRPr lang="en-US"/>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2401128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4</a:t>
            </a:fld>
            <a:endParaRPr lang="en-US"/>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4163325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5</a:t>
            </a:fld>
            <a:endParaRPr lang="en-US"/>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241169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6</a:t>
            </a:fld>
            <a:endParaRPr lang="en-US"/>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188162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7</a:t>
            </a:fld>
            <a:endParaRPr lang="en-US"/>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2295309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8</a:t>
            </a:fld>
            <a:endParaRPr lang="en-US"/>
          </a:p>
        </p:txBody>
      </p:sp>
    </p:spTree>
    <p:extLst>
      <p:ext uri="{BB962C8B-B14F-4D97-AF65-F5344CB8AC3E}">
        <p14:creationId xmlns:p14="http://schemas.microsoft.com/office/powerpoint/2010/main" val="234097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9</a:t>
            </a:fld>
            <a:endParaRPr lang="en-US"/>
          </a:p>
        </p:txBody>
      </p:sp>
    </p:spTree>
    <p:extLst>
      <p:ext uri="{BB962C8B-B14F-4D97-AF65-F5344CB8AC3E}">
        <p14:creationId xmlns:p14="http://schemas.microsoft.com/office/powerpoint/2010/main" val="1278947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16</a:t>
            </a:fld>
            <a:endParaRPr lang="en-US"/>
          </a:p>
        </p:txBody>
      </p:sp>
    </p:spTree>
    <p:extLst>
      <p:ext uri="{BB962C8B-B14F-4D97-AF65-F5344CB8AC3E}">
        <p14:creationId xmlns:p14="http://schemas.microsoft.com/office/powerpoint/2010/main" val="379306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506" name="Group 2"/>
          <p:cNvGrpSpPr>
            <a:grpSpLocks/>
          </p:cNvGrpSpPr>
          <p:nvPr/>
        </p:nvGrpSpPr>
        <p:grpSpPr bwMode="auto">
          <a:xfrm>
            <a:off x="2" y="2438401"/>
            <a:ext cx="9009063" cy="1052513"/>
            <a:chOff x="0" y="1536"/>
            <a:chExt cx="5675" cy="663"/>
          </a:xfrm>
        </p:grpSpPr>
        <p:grpSp>
          <p:nvGrpSpPr>
            <p:cNvPr id="21507" name="Group 3"/>
            <p:cNvGrpSpPr>
              <a:grpSpLocks/>
            </p:cNvGrpSpPr>
            <p:nvPr/>
          </p:nvGrpSpPr>
          <p:grpSpPr bwMode="auto">
            <a:xfrm>
              <a:off x="183" y="1604"/>
              <a:ext cx="448" cy="299"/>
              <a:chOff x="720" y="336"/>
              <a:chExt cx="624" cy="432"/>
            </a:xfrm>
          </p:grpSpPr>
          <p:sp>
            <p:nvSpPr>
              <p:cNvPr id="21508"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21509"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21510" name="Group 6"/>
            <p:cNvGrpSpPr>
              <a:grpSpLocks/>
            </p:cNvGrpSpPr>
            <p:nvPr/>
          </p:nvGrpSpPr>
          <p:grpSpPr bwMode="auto">
            <a:xfrm>
              <a:off x="261" y="1870"/>
              <a:ext cx="465" cy="299"/>
              <a:chOff x="912" y="2640"/>
              <a:chExt cx="672" cy="432"/>
            </a:xfrm>
          </p:grpSpPr>
          <p:sp>
            <p:nvSpPr>
              <p:cNvPr id="21511"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21512"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21513"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21514"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21515"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21516" name="Rectangle 12"/>
          <p:cNvSpPr>
            <a:spLocks noGrp="1" noChangeArrowheads="1"/>
          </p:cNvSpPr>
          <p:nvPr>
            <p:ph type="ctrTitle"/>
          </p:nvPr>
        </p:nvSpPr>
        <p:spPr>
          <a:xfrm>
            <a:off x="990600" y="1676401"/>
            <a:ext cx="7772400" cy="1462088"/>
          </a:xfrm>
        </p:spPr>
        <p:txBody>
          <a:bodyPr/>
          <a:lstStyle>
            <a:lvl1pPr>
              <a:defRPr/>
            </a:lvl1pPr>
          </a:lstStyle>
          <a:p>
            <a:r>
              <a:rPr lang="en-US"/>
              <a:t>Click to edit Master title style</a:t>
            </a:r>
          </a:p>
        </p:txBody>
      </p:sp>
      <p:sp>
        <p:nvSpPr>
          <p:cNvPr id="2151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1518"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21519"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21520"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0DBDBD18-52EC-4543-95A7-94002FFBA351}"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2062A0-DF63-4C85-B593-9A872A4EBE55}"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4"/>
            <a:ext cx="1951039"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9" y="214314"/>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2980A9-21B9-4C04-BCE9-635D935807EE}" type="slidenum">
              <a:rPr lang="en-US"/>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9" y="214314"/>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1162051" y="62436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1" y="6243638"/>
            <a:ext cx="1905000" cy="457200"/>
          </a:xfrm>
        </p:spPr>
        <p:txBody>
          <a:bodyPr/>
          <a:lstStyle>
            <a:lvl1pPr>
              <a:defRPr/>
            </a:lvl1pPr>
          </a:lstStyle>
          <a:p>
            <a:fld id="{22A03716-500E-4B3F-A17A-1660A8F2CB85}" type="slidenum">
              <a:rPr lang="en-US"/>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DBD18-52EC-4543-95A7-94002FFBA35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E7F7E-33AA-4283-8B9E-027FB821B55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7FCE1-6554-404F-86D6-A65B7CF1D19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66C4B-4773-43DA-A1DB-4AFD6C3304D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03FDD6-FB54-4892-B09D-2EA4B747409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4F163F-9188-4589-9629-C6C2491F6D6D}"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E5B1C-0384-499A-9270-D850812709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1E7F7E-33AA-4283-8B9E-027FB821B55F}" type="slidenum">
              <a:rPr lang="en-US"/>
              <a:pPr/>
              <a:t>‹#›</a:t>
            </a:fld>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6D93-0A32-41BA-AB7C-6F9269F4E8E9}"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4993C-7D65-48A2-93F3-36FEC830A3C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062A0-DF63-4C85-B593-9A872A4EBE5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980A9-21B9-4C04-BCE9-635D935807EE}"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DBD18-52EC-4543-95A7-94002FFBA351}" type="slidenum">
              <a:rPr lang="en-US" smtClean="0"/>
              <a:pPr/>
              <a:t>‹#›</a:t>
            </a:fld>
            <a:endParaRPr lang="en-US"/>
          </a:p>
        </p:txBody>
      </p:sp>
    </p:spTree>
    <p:extLst>
      <p:ext uri="{BB962C8B-B14F-4D97-AF65-F5344CB8AC3E}">
        <p14:creationId xmlns:p14="http://schemas.microsoft.com/office/powerpoint/2010/main" val="180869633"/>
      </p:ext>
    </p:extLst>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E7F7E-33AA-4283-8B9E-027FB821B55F}" type="slidenum">
              <a:rPr lang="en-US" smtClean="0"/>
              <a:pPr/>
              <a:t>‹#›</a:t>
            </a:fld>
            <a:endParaRPr lang="en-US"/>
          </a:p>
        </p:txBody>
      </p:sp>
    </p:spTree>
    <p:extLst>
      <p:ext uri="{BB962C8B-B14F-4D97-AF65-F5344CB8AC3E}">
        <p14:creationId xmlns:p14="http://schemas.microsoft.com/office/powerpoint/2010/main" val="3367546027"/>
      </p:ext>
    </p:extLst>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7FCE1-6554-404F-86D6-A65B7CF1D196}" type="slidenum">
              <a:rPr lang="en-US" smtClean="0"/>
              <a:pPr/>
              <a:t>‹#›</a:t>
            </a:fld>
            <a:endParaRPr lang="en-US"/>
          </a:p>
        </p:txBody>
      </p:sp>
    </p:spTree>
    <p:extLst>
      <p:ext uri="{BB962C8B-B14F-4D97-AF65-F5344CB8AC3E}">
        <p14:creationId xmlns:p14="http://schemas.microsoft.com/office/powerpoint/2010/main" val="1188561051"/>
      </p:ext>
    </p:extLst>
  </p:cSld>
  <p:clrMapOvr>
    <a:masterClrMapping/>
  </p:clrMapOvr>
  <p:transition spd="slow">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66C4B-4773-43DA-A1DB-4AFD6C3304D1}" type="slidenum">
              <a:rPr lang="en-US" smtClean="0"/>
              <a:pPr/>
              <a:t>‹#›</a:t>
            </a:fld>
            <a:endParaRPr lang="en-US"/>
          </a:p>
        </p:txBody>
      </p:sp>
    </p:spTree>
    <p:extLst>
      <p:ext uri="{BB962C8B-B14F-4D97-AF65-F5344CB8AC3E}">
        <p14:creationId xmlns:p14="http://schemas.microsoft.com/office/powerpoint/2010/main" val="3837474621"/>
      </p:ext>
    </p:extLst>
  </p:cSld>
  <p:clrMapOvr>
    <a:masterClrMapping/>
  </p:clrMapOvr>
  <p:transition spd="slow">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03FDD6-FB54-4892-B09D-2EA4B7474091}" type="slidenum">
              <a:rPr lang="en-US" smtClean="0"/>
              <a:pPr/>
              <a:t>‹#›</a:t>
            </a:fld>
            <a:endParaRPr lang="en-US"/>
          </a:p>
        </p:txBody>
      </p:sp>
    </p:spTree>
    <p:extLst>
      <p:ext uri="{BB962C8B-B14F-4D97-AF65-F5344CB8AC3E}">
        <p14:creationId xmlns:p14="http://schemas.microsoft.com/office/powerpoint/2010/main" val="1239821116"/>
      </p:ext>
    </p:extLst>
  </p:cSld>
  <p:clrMapOvr>
    <a:masterClrMapping/>
  </p:clrMapOvr>
  <p:transition spd="slow">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D4F163F-9188-4589-9629-C6C2491F6D6D}" type="slidenum">
              <a:rPr lang="en-US" smtClean="0"/>
              <a:pPr/>
              <a:t>‹#›</a:t>
            </a:fld>
            <a:endParaRPr lang="en-US"/>
          </a:p>
        </p:txBody>
      </p:sp>
    </p:spTree>
    <p:extLst>
      <p:ext uri="{BB962C8B-B14F-4D97-AF65-F5344CB8AC3E}">
        <p14:creationId xmlns:p14="http://schemas.microsoft.com/office/powerpoint/2010/main" val="95121443"/>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C7FCE1-6554-404F-86D6-A65B7CF1D196}" type="slidenum">
              <a:rPr lang="en-US"/>
              <a:pPr/>
              <a:t>‹#›</a:t>
            </a:fld>
            <a:endParaRPr lang="en-US"/>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3AE5B1C-0384-499A-9270-D850812709EF}" type="slidenum">
              <a:rPr lang="en-US" smtClean="0"/>
              <a:pPr/>
              <a:t>‹#›</a:t>
            </a:fld>
            <a:endParaRPr lang="en-US"/>
          </a:p>
        </p:txBody>
      </p:sp>
    </p:spTree>
    <p:extLst>
      <p:ext uri="{BB962C8B-B14F-4D97-AF65-F5344CB8AC3E}">
        <p14:creationId xmlns:p14="http://schemas.microsoft.com/office/powerpoint/2010/main" val="4190645920"/>
      </p:ext>
    </p:extLst>
  </p:cSld>
  <p:clrMapOvr>
    <a:masterClrMapping/>
  </p:clrMapOvr>
  <p:transition spd="slow">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3FC6D93-0A32-41BA-AB7C-6F9269F4E8E9}" type="slidenum">
              <a:rPr lang="en-US" smtClean="0"/>
              <a:pPr/>
              <a:t>‹#›</a:t>
            </a:fld>
            <a:endParaRPr lang="en-US"/>
          </a:p>
        </p:txBody>
      </p:sp>
    </p:spTree>
    <p:extLst>
      <p:ext uri="{BB962C8B-B14F-4D97-AF65-F5344CB8AC3E}">
        <p14:creationId xmlns:p14="http://schemas.microsoft.com/office/powerpoint/2010/main" val="1891815520"/>
      </p:ext>
    </p:extLst>
  </p:cSld>
  <p:clrMapOvr>
    <a:masterClrMapping/>
  </p:clrMapOvr>
  <p:transition spd="slow">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4993C-7D65-48A2-93F3-36FEC830A3C6}" type="slidenum">
              <a:rPr lang="en-US" smtClean="0"/>
              <a:pPr/>
              <a:t>‹#›</a:t>
            </a:fld>
            <a:endParaRPr lang="en-US"/>
          </a:p>
        </p:txBody>
      </p:sp>
    </p:spTree>
    <p:extLst>
      <p:ext uri="{BB962C8B-B14F-4D97-AF65-F5344CB8AC3E}">
        <p14:creationId xmlns:p14="http://schemas.microsoft.com/office/powerpoint/2010/main" val="3904402803"/>
      </p:ext>
    </p:extLst>
  </p:cSld>
  <p:clrMapOvr>
    <a:masterClrMapping/>
  </p:clrMapOvr>
  <p:transition spd="slow">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08F9C-FCE7-4A61-B8C1-DFAF70FC5AFE}" type="slidenum">
              <a:rPr lang="en-US" smtClean="0"/>
              <a:pPr/>
              <a:t>‹#›</a:t>
            </a:fld>
            <a:endParaRPr lang="en-US"/>
          </a:p>
        </p:txBody>
      </p:sp>
    </p:spTree>
    <p:extLst>
      <p:ext uri="{BB962C8B-B14F-4D97-AF65-F5344CB8AC3E}">
        <p14:creationId xmlns:p14="http://schemas.microsoft.com/office/powerpoint/2010/main" val="58791152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08F9C-FCE7-4A61-B8C1-DFAF70FC5AFE}" type="slidenum">
              <a:rPr lang="en-US" smtClean="0"/>
              <a:pPr/>
              <a:t>‹#›</a:t>
            </a:fld>
            <a:endParaRPr lang="en-US"/>
          </a:p>
        </p:txBody>
      </p:sp>
    </p:spTree>
    <p:extLst>
      <p:ext uri="{BB962C8B-B14F-4D97-AF65-F5344CB8AC3E}">
        <p14:creationId xmlns:p14="http://schemas.microsoft.com/office/powerpoint/2010/main" val="17674312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08F9C-FCE7-4A61-B8C1-DFAF70FC5AFE}"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877757204"/>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08F9C-FCE7-4A61-B8C1-DFAF70FC5AFE}" type="slidenum">
              <a:rPr lang="en-US" smtClean="0"/>
              <a:pPr/>
              <a:t>‹#›</a:t>
            </a:fld>
            <a:endParaRPr lang="en-US"/>
          </a:p>
        </p:txBody>
      </p:sp>
    </p:spTree>
    <p:extLst>
      <p:ext uri="{BB962C8B-B14F-4D97-AF65-F5344CB8AC3E}">
        <p14:creationId xmlns:p14="http://schemas.microsoft.com/office/powerpoint/2010/main" val="474632538"/>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08F9C-FCE7-4A61-B8C1-DFAF70FC5AFE}" type="slidenum">
              <a:rPr lang="en-US" smtClean="0"/>
              <a:pPr/>
              <a:t>‹#›</a:t>
            </a:fld>
            <a:endParaRPr lang="en-US"/>
          </a:p>
        </p:txBody>
      </p:sp>
    </p:spTree>
    <p:extLst>
      <p:ext uri="{BB962C8B-B14F-4D97-AF65-F5344CB8AC3E}">
        <p14:creationId xmlns:p14="http://schemas.microsoft.com/office/powerpoint/2010/main" val="2015157212"/>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08F9C-FCE7-4A61-B8C1-DFAF70FC5AFE}" type="slidenum">
              <a:rPr lang="en-US" smtClean="0"/>
              <a:pPr/>
              <a:t>‹#›</a:t>
            </a:fld>
            <a:endParaRPr lang="en-US"/>
          </a:p>
        </p:txBody>
      </p:sp>
    </p:spTree>
    <p:extLst>
      <p:ext uri="{BB962C8B-B14F-4D97-AF65-F5344CB8AC3E}">
        <p14:creationId xmlns:p14="http://schemas.microsoft.com/office/powerpoint/2010/main" val="3924806842"/>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062A0-DF63-4C85-B593-9A872A4EBE55}" type="slidenum">
              <a:rPr lang="en-US" smtClean="0"/>
              <a:pPr/>
              <a:t>‹#›</a:t>
            </a:fld>
            <a:endParaRPr lang="en-US"/>
          </a:p>
        </p:txBody>
      </p:sp>
    </p:spTree>
    <p:extLst>
      <p:ext uri="{BB962C8B-B14F-4D97-AF65-F5344CB8AC3E}">
        <p14:creationId xmlns:p14="http://schemas.microsoft.com/office/powerpoint/2010/main" val="1002264758"/>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F66C4B-4773-43DA-A1DB-4AFD6C3304D1}" type="slidenum">
              <a:rPr lang="en-US"/>
              <a:pPr/>
              <a:t>‹#›</a:t>
            </a:fld>
            <a:endParaRPr lang="en-US"/>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980A9-21B9-4C04-BCE9-635D935807EE}" type="slidenum">
              <a:rPr lang="en-US" smtClean="0"/>
              <a:pPr/>
              <a:t>‹#›</a:t>
            </a:fld>
            <a:endParaRPr lang="en-US"/>
          </a:p>
        </p:txBody>
      </p:sp>
    </p:spTree>
    <p:extLst>
      <p:ext uri="{BB962C8B-B14F-4D97-AF65-F5344CB8AC3E}">
        <p14:creationId xmlns:p14="http://schemas.microsoft.com/office/powerpoint/2010/main" val="414344142"/>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603FDD6-FB54-4892-B09D-2EA4B7474091}"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D4F163F-9188-4589-9629-C6C2491F6D6D}"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3AE5B1C-0384-499A-9270-D850812709EF}"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FC6D93-0A32-41BA-AB7C-6F9269F4E8E9}"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64993C-7D65-48A2-93F3-36FEC830A3C6}"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Rectangle 2"/>
          <p:cNvSpPr>
            <a:spLocks noChangeArrowheads="1"/>
          </p:cNvSpPr>
          <p:nvPr/>
        </p:nvSpPr>
        <p:spPr bwMode="ltGray">
          <a:xfrm>
            <a:off x="417514" y="1098551"/>
            <a:ext cx="438151" cy="474663"/>
          </a:xfrm>
          <a:prstGeom prst="rect">
            <a:avLst/>
          </a:prstGeom>
          <a:solidFill>
            <a:schemeClr val="accent2"/>
          </a:solidFill>
          <a:ln w="9525">
            <a:noFill/>
            <a:miter lim="800000"/>
            <a:headEnd/>
            <a:tailEnd/>
          </a:ln>
          <a:effectLst/>
        </p:spPr>
        <p:txBody>
          <a:bodyPr wrap="none" anchor="ctr"/>
          <a:lstStyle/>
          <a:p>
            <a:pPr algn="ctr"/>
            <a:endParaRPr kumimoji="1" lang="en-US" sz="2400"/>
          </a:p>
        </p:txBody>
      </p:sp>
      <p:sp>
        <p:nvSpPr>
          <p:cNvPr id="20483" name="Rectangle 3"/>
          <p:cNvSpPr>
            <a:spLocks noChangeArrowheads="1"/>
          </p:cNvSpPr>
          <p:nvPr/>
        </p:nvSpPr>
        <p:spPr bwMode="ltGray">
          <a:xfrm>
            <a:off x="800100" y="1098551"/>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4" name="Rectangle 4"/>
          <p:cNvSpPr>
            <a:spLocks noChangeArrowheads="1"/>
          </p:cNvSpPr>
          <p:nvPr/>
        </p:nvSpPr>
        <p:spPr bwMode="ltGray">
          <a:xfrm>
            <a:off x="541339"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en-US" sz="2400"/>
          </a:p>
        </p:txBody>
      </p:sp>
      <p:sp>
        <p:nvSpPr>
          <p:cNvPr id="20485" name="Rectangle 5"/>
          <p:cNvSpPr>
            <a:spLocks noChangeArrowheads="1"/>
          </p:cNvSpPr>
          <p:nvPr/>
        </p:nvSpPr>
        <p:spPr bwMode="ltGray">
          <a:xfrm>
            <a:off x="911226"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6" name="Rectangle 6"/>
          <p:cNvSpPr>
            <a:spLocks noChangeArrowheads="1"/>
          </p:cNvSpPr>
          <p:nvPr/>
        </p:nvSpPr>
        <p:spPr bwMode="ltGray">
          <a:xfrm>
            <a:off x="127001" y="1447801"/>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en-US" sz="2400"/>
          </a:p>
        </p:txBody>
      </p:sp>
      <p:sp>
        <p:nvSpPr>
          <p:cNvPr id="20487" name="Rectangle 7"/>
          <p:cNvSpPr>
            <a:spLocks noChangeArrowheads="1"/>
          </p:cNvSpPr>
          <p:nvPr/>
        </p:nvSpPr>
        <p:spPr bwMode="gray">
          <a:xfrm>
            <a:off x="762001" y="990601"/>
            <a:ext cx="31751" cy="1052513"/>
          </a:xfrm>
          <a:prstGeom prst="rect">
            <a:avLst/>
          </a:prstGeom>
          <a:solidFill>
            <a:schemeClr val="bg2"/>
          </a:solidFill>
          <a:ln w="9525">
            <a:noFill/>
            <a:miter lim="800000"/>
            <a:headEnd/>
            <a:tailEnd/>
          </a:ln>
          <a:effectLst/>
        </p:spPr>
        <p:txBody>
          <a:bodyPr wrap="none" anchor="ctr"/>
          <a:lstStyle/>
          <a:p>
            <a:pPr algn="ctr"/>
            <a:endParaRPr kumimoji="1" lang="en-US" sz="2400"/>
          </a:p>
        </p:txBody>
      </p:sp>
      <p:sp>
        <p:nvSpPr>
          <p:cNvPr id="20488" name="Rectangle 8"/>
          <p:cNvSpPr>
            <a:spLocks noChangeArrowheads="1"/>
          </p:cNvSpPr>
          <p:nvPr/>
        </p:nvSpPr>
        <p:spPr bwMode="gray">
          <a:xfrm>
            <a:off x="442914"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9" name="Rectangle 9"/>
          <p:cNvSpPr>
            <a:spLocks noGrp="1" noChangeArrowheads="1"/>
          </p:cNvSpPr>
          <p:nvPr>
            <p:ph type="title"/>
          </p:nvPr>
        </p:nvSpPr>
        <p:spPr bwMode="auto">
          <a:xfrm>
            <a:off x="1150939" y="214314"/>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49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91" name="Rectangle 11"/>
          <p:cNvSpPr>
            <a:spLocks noGrp="1" noChangeArrowheads="1"/>
          </p:cNvSpPr>
          <p:nvPr>
            <p:ph type="dt" sz="half" idx="2"/>
          </p:nvPr>
        </p:nvSpPr>
        <p:spPr bwMode="auto">
          <a:xfrm>
            <a:off x="1162051"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2049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20493" name="Rectangle 13"/>
          <p:cNvSpPr>
            <a:spLocks noGrp="1" noChangeArrowheads="1"/>
          </p:cNvSpPr>
          <p:nvPr>
            <p:ph type="sldNum" sz="quarter" idx="4"/>
          </p:nvPr>
        </p:nvSpPr>
        <p:spPr bwMode="auto">
          <a:xfrm>
            <a:off x="7042151"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56F08F9C-FCE7-4A61-B8C1-DFAF70FC5AF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87" r:id="rId12"/>
  </p:sldLayoutIdLst>
  <p:transition spd="slow">
    <p:fade/>
  </p:transition>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cs typeface="Arial" charset="0"/>
        </a:defRPr>
      </a:lvl2pPr>
      <a:lvl3pPr algn="l" rtl="0" fontAlgn="base">
        <a:spcBef>
          <a:spcPct val="0"/>
        </a:spcBef>
        <a:spcAft>
          <a:spcPct val="0"/>
        </a:spcAft>
        <a:defRPr sz="4400">
          <a:solidFill>
            <a:schemeClr val="tx2"/>
          </a:solidFill>
          <a:latin typeface="Tahoma" pitchFamily="34" charset="0"/>
          <a:cs typeface="Arial" charset="0"/>
        </a:defRPr>
      </a:lvl3pPr>
      <a:lvl4pPr algn="l" rtl="0" fontAlgn="base">
        <a:spcBef>
          <a:spcPct val="0"/>
        </a:spcBef>
        <a:spcAft>
          <a:spcPct val="0"/>
        </a:spcAft>
        <a:defRPr sz="4400">
          <a:solidFill>
            <a:schemeClr val="tx2"/>
          </a:solidFill>
          <a:latin typeface="Tahoma" pitchFamily="34" charset="0"/>
          <a:cs typeface="Arial" charset="0"/>
        </a:defRPr>
      </a:lvl4pPr>
      <a:lvl5pPr algn="l" rtl="0" fontAlgn="base">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08F9C-FCE7-4A61-B8C1-DFAF70FC5AF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spd="slow">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56F08F9C-FCE7-4A61-B8C1-DFAF70FC5AFE}" type="slidenum">
              <a:rPr lang="en-US" smtClean="0"/>
              <a:pPr/>
              <a:t>‹#›</a:t>
            </a:fld>
            <a:endParaRPr lang="en-US"/>
          </a:p>
        </p:txBody>
      </p:sp>
    </p:spTree>
    <p:extLst>
      <p:ext uri="{BB962C8B-B14F-4D97-AF65-F5344CB8AC3E}">
        <p14:creationId xmlns:p14="http://schemas.microsoft.com/office/powerpoint/2010/main" val="3644213707"/>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ransition spd="slow">
    <p:fade/>
  </p:transition>
  <p:timing>
    <p:tnLst>
      <p:par>
        <p:cTn id="1" dur="indefinite" restart="never" nodeType="tmRoot"/>
      </p:par>
    </p:tnLst>
  </p:timing>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distantshores.org/resources/illustrations/sweet-publishing" TargetMode="External"/><Relationship Id="rId2" Type="http://schemas.openxmlformats.org/officeDocument/2006/relationships/hyperlink" Target="http://blog.lifeway.com/eblifewayadultos/"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t-takla.org/Gallery/Bible/Illustrations.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0"/>
            <a:ext cx="8696722" cy="6848669"/>
          </a:xfrm>
          <a:prstGeom prst="rect">
            <a:avLst/>
          </a:prstGeom>
        </p:spPr>
      </p:pic>
      <p:sp>
        <p:nvSpPr>
          <p:cNvPr id="6" name="Text Box 5"/>
          <p:cNvSpPr txBox="1">
            <a:spLocks noChangeArrowheads="1"/>
          </p:cNvSpPr>
          <p:nvPr/>
        </p:nvSpPr>
        <p:spPr bwMode="auto">
          <a:xfrm>
            <a:off x="7315200" y="6273225"/>
            <a:ext cx="1828800" cy="584775"/>
          </a:xfrm>
          <a:prstGeom prst="rect">
            <a:avLst/>
          </a:prstGeom>
          <a:solidFill>
            <a:schemeClr val="bg1">
              <a:lumMod val="95000"/>
              <a:lumOff val="5000"/>
              <a:alpha val="70000"/>
            </a:schemeClr>
          </a:solidFill>
          <a:ln w="9525">
            <a:noFill/>
            <a:miter lim="800000"/>
            <a:headEnd/>
            <a:tailEnd/>
          </a:ln>
          <a:effectLst/>
        </p:spPr>
        <p:txBody>
          <a:bodyPr wrap="square">
            <a:spAutoFit/>
          </a:bodyPr>
          <a:lstStyle/>
          <a:p>
            <a:pPr algn="ctr">
              <a:spcBef>
                <a:spcPct val="50000"/>
              </a:spcBef>
              <a:spcAft>
                <a:spcPts val="1200"/>
              </a:spcAft>
            </a:pPr>
            <a:r>
              <a:rPr lang="es-PR" sz="1600" i="1" dirty="0" smtClean="0">
                <a:latin typeface="Arial" charset="0"/>
              </a:rPr>
              <a:t>Estudios Bíblicos </a:t>
            </a:r>
            <a:r>
              <a:rPr lang="es-PR" sz="1600" i="1" dirty="0" err="1" smtClean="0">
                <a:latin typeface="Arial" charset="0"/>
              </a:rPr>
              <a:t>Lifeway</a:t>
            </a:r>
            <a:r>
              <a:rPr lang="es-PR" sz="1600" i="1" dirty="0" smtClean="0">
                <a:latin typeface="Arial" charset="0"/>
              </a:rPr>
              <a:t> </a:t>
            </a:r>
            <a:r>
              <a:rPr lang="es-PR" sz="1600" dirty="0" smtClean="0">
                <a:latin typeface="Arial" charset="0"/>
              </a:rPr>
              <a:t>®</a:t>
            </a:r>
            <a:endParaRPr lang="es-PR" sz="1600" dirty="0">
              <a:latin typeface="Arial" charset="0"/>
            </a:endParaRPr>
          </a:p>
        </p:txBody>
      </p:sp>
      <p:sp>
        <p:nvSpPr>
          <p:cNvPr id="7" name="Rectangle 2"/>
          <p:cNvSpPr txBox="1">
            <a:spLocks noChangeArrowheads="1"/>
          </p:cNvSpPr>
          <p:nvPr/>
        </p:nvSpPr>
        <p:spPr>
          <a:xfrm>
            <a:off x="609600" y="685800"/>
            <a:ext cx="7937951" cy="2057400"/>
          </a:xfrm>
          <a:prstGeom prst="rect">
            <a:avLst/>
          </a:prstGeom>
          <a:solidFill>
            <a:schemeClr val="bg1">
              <a:lumMod val="95000"/>
              <a:lumOff val="5000"/>
              <a:alpha val="70000"/>
            </a:schemeClr>
          </a:solidFill>
          <a:ln/>
        </p:spPr>
        <p:txBody>
          <a:bodyPr vert="horz" lIns="91440" tIns="45720" rIns="91440" bIns="45720" rtlCol="0" anchor="ctr">
            <a:noAutofit/>
          </a:bodyPr>
          <a:lstStyle/>
          <a:p>
            <a:pPr marL="401638" lvl="0" indent="-234950" algn="ctr" fontAlgn="auto">
              <a:spcAft>
                <a:spcPts val="1200"/>
              </a:spcAft>
              <a:defRPr/>
            </a:pPr>
            <a:r>
              <a:rPr kumimoji="0" lang="es-PR" sz="4400" b="0" i="0" u="none" strike="noStrike" kern="1200" cap="none" spc="0" normalizeH="0" baseline="0" noProof="0" dirty="0" smtClean="0">
                <a:ln>
                  <a:noFill/>
                </a:ln>
                <a:effectLst/>
                <a:uLnTx/>
                <a:uFillTx/>
                <a:latin typeface="+mj-lt"/>
                <a:ea typeface="+mj-ea"/>
                <a:cs typeface="+mj-cs"/>
              </a:rPr>
              <a:t>  </a:t>
            </a:r>
            <a:r>
              <a:rPr lang="es-PR" sz="4400" dirty="0" smtClean="0">
                <a:latin typeface="+mj-lt"/>
                <a:ea typeface="+mj-ea"/>
                <a:cs typeface="+mj-cs"/>
              </a:rPr>
              <a:t>Verano </a:t>
            </a:r>
            <a:r>
              <a:rPr kumimoji="0" lang="es-PR" sz="4400" b="0" i="0" u="none" strike="noStrike" kern="1200" cap="none" spc="0" normalizeH="0" baseline="0" noProof="0" dirty="0" smtClean="0">
                <a:ln>
                  <a:noFill/>
                </a:ln>
                <a:effectLst/>
                <a:uLnTx/>
                <a:uFillTx/>
                <a:latin typeface="+mj-lt"/>
                <a:ea typeface="+mj-ea"/>
                <a:cs typeface="+mj-cs"/>
              </a:rPr>
              <a:t>2015/Tema</a:t>
            </a:r>
            <a:r>
              <a:rPr lang="es-PR" sz="4400" dirty="0" smtClean="0">
                <a:latin typeface="+mj-lt"/>
              </a:rPr>
              <a:t>: </a:t>
            </a:r>
            <a:r>
              <a:rPr lang="es-PR" sz="4400" cap="small" dirty="0" smtClean="0">
                <a:latin typeface="+mj-lt"/>
              </a:rPr>
              <a:t>Más que una convicción: Exploremos el carácter de Dios</a:t>
            </a:r>
            <a:endParaRPr kumimoji="0" lang="es-PR" sz="4400" b="0" i="0" u="none" strike="noStrike" kern="1200" cap="small" spc="0" normalizeH="0" dirty="0" smtClean="0">
              <a:ln>
                <a:noFill/>
              </a:ln>
              <a:effectLst/>
              <a:uLnTx/>
              <a:uFillTx/>
              <a:latin typeface="+mj-lt"/>
              <a:ea typeface="+mj-ea"/>
              <a:cs typeface="+mj-cs"/>
            </a:endParaRPr>
          </a:p>
        </p:txBody>
      </p:sp>
      <p:sp>
        <p:nvSpPr>
          <p:cNvPr id="8" name="Rectangle 3"/>
          <p:cNvSpPr txBox="1">
            <a:spLocks noChangeArrowheads="1"/>
          </p:cNvSpPr>
          <p:nvPr/>
        </p:nvSpPr>
        <p:spPr>
          <a:xfrm>
            <a:off x="609600" y="2895600"/>
            <a:ext cx="7937951" cy="2971800"/>
          </a:xfrm>
          <a:prstGeom prst="rect">
            <a:avLst/>
          </a:prstGeom>
          <a:solidFill>
            <a:schemeClr val="bg1">
              <a:lumMod val="95000"/>
              <a:lumOff val="5000"/>
              <a:alpha val="70000"/>
            </a:schemeClr>
          </a:solidFill>
          <a:ln/>
        </p:spPr>
        <p:txBody>
          <a:bodyPr vert="horz" lIns="91440" tIns="45720" rIns="91440" bIns="45720" rtlCol="0" anchor="ctr">
            <a:normAutofit/>
          </a:bodyPr>
          <a:lstStyle/>
          <a:p>
            <a:pPr marL="401638" indent="-234950" algn="ctr">
              <a:spcAft>
                <a:spcPts val="600"/>
              </a:spcAft>
              <a:buNone/>
            </a:pPr>
            <a:r>
              <a:rPr lang="es-PR" sz="4400" cap="small" dirty="0" smtClean="0">
                <a:latin typeface="+mn-lt"/>
              </a:rPr>
              <a:t>Sesión</a:t>
            </a:r>
            <a:r>
              <a:rPr lang="en-US" sz="4400" cap="small" dirty="0" smtClean="0">
                <a:latin typeface="+mn-lt"/>
              </a:rPr>
              <a:t> 6: </a:t>
            </a:r>
            <a:r>
              <a:rPr lang="es-PR" sz="4400" dirty="0" smtClean="0">
                <a:latin typeface="+mn-lt"/>
              </a:rPr>
              <a:t>Dios es Fiel</a:t>
            </a:r>
            <a:endParaRPr lang="es-PR" sz="4400" cap="small" dirty="0" smtClean="0">
              <a:latin typeface="+mn-lt"/>
            </a:endParaRPr>
          </a:p>
          <a:p>
            <a:pPr marL="401638" indent="-234950" algn="ctr">
              <a:spcAft>
                <a:spcPts val="600"/>
              </a:spcAft>
              <a:buNone/>
            </a:pPr>
            <a:r>
              <a:rPr lang="es-PR" sz="3600" dirty="0" smtClean="0">
                <a:latin typeface="+mn-lt"/>
                <a:cs typeface="+mn-cs"/>
              </a:rPr>
              <a:t>12</a:t>
            </a:r>
            <a:r>
              <a:rPr kumimoji="0" lang="es-PR" sz="3600" b="0" i="0" u="none" strike="noStrike" kern="1200" cap="none" spc="0" normalizeH="0" baseline="0" noProof="0" dirty="0" smtClean="0">
                <a:ln>
                  <a:noFill/>
                </a:ln>
                <a:effectLst/>
                <a:uLnTx/>
                <a:uFillTx/>
                <a:latin typeface="+mn-lt"/>
                <a:ea typeface="+mn-ea"/>
                <a:cs typeface="+mn-cs"/>
              </a:rPr>
              <a:t> de </a:t>
            </a:r>
            <a:r>
              <a:rPr lang="es-PR" sz="3600" dirty="0" smtClean="0">
                <a:latin typeface="+mn-lt"/>
                <a:cs typeface="+mn-cs"/>
              </a:rPr>
              <a:t>julio </a:t>
            </a:r>
            <a:r>
              <a:rPr kumimoji="0" lang="es-PR" sz="3600" b="0" i="0" u="none" strike="noStrike" kern="1200" cap="none" spc="0" normalizeH="0" baseline="0" noProof="0" dirty="0" smtClean="0">
                <a:ln>
                  <a:noFill/>
                </a:ln>
                <a:effectLst/>
                <a:uLnTx/>
                <a:uFillTx/>
                <a:latin typeface="+mn-lt"/>
                <a:ea typeface="+mn-ea"/>
                <a:cs typeface="+mn-cs"/>
              </a:rPr>
              <a:t>de 2015</a:t>
            </a:r>
            <a:endParaRPr kumimoji="0" lang="es-PR" sz="3200" b="0" i="0" u="none" strike="noStrike" kern="1200" cap="none" spc="0" normalizeH="0" baseline="0" noProof="0" dirty="0" smtClean="0">
              <a:ln>
                <a:noFill/>
              </a:ln>
              <a:effectLst/>
              <a:uLnTx/>
              <a:uFillTx/>
              <a:latin typeface="+mn-lt"/>
              <a:ea typeface="+mn-ea"/>
              <a:cs typeface="+mn-cs"/>
            </a:endParaRPr>
          </a:p>
          <a:p>
            <a:pPr marL="401638" lvl="0" indent="-234950" algn="ctr" fontAlgn="auto">
              <a:spcBef>
                <a:spcPct val="20000"/>
              </a:spcBef>
              <a:spcAft>
                <a:spcPts val="0"/>
              </a:spcAft>
              <a:defRPr/>
            </a:pPr>
            <a:r>
              <a:rPr lang="fr-FR" sz="2800" dirty="0" smtClean="0"/>
              <a:t>(</a:t>
            </a:r>
            <a:r>
              <a:rPr lang="en-US" sz="2800" dirty="0" err="1" smtClean="0"/>
              <a:t>Hebreos</a:t>
            </a:r>
            <a:r>
              <a:rPr lang="en-US" sz="2800" dirty="0" smtClean="0"/>
              <a:t> </a:t>
            </a:r>
            <a:r>
              <a:rPr lang="fr-FR" sz="2800" dirty="0" smtClean="0"/>
              <a:t>6:17-20; 10:19-23</a:t>
            </a:r>
            <a:r>
              <a:rPr lang="es-PR" sz="2800" dirty="0" smtClean="0"/>
              <a:t>)</a:t>
            </a:r>
            <a:endParaRPr kumimoji="0" lang="es-PR" sz="2800" b="0" i="0" u="none" strike="noStrike" kern="1200" cap="none" spc="0" normalizeH="0" baseline="0" noProof="0" dirty="0">
              <a:ln>
                <a:noFill/>
              </a:ln>
              <a:effectLst/>
              <a:uLnTx/>
              <a:uFillTx/>
              <a:latin typeface="+mn-lt"/>
              <a:ea typeface="+mn-ea"/>
              <a:cs typeface="+mn-cs"/>
            </a:endParaRPr>
          </a:p>
        </p:txBody>
      </p:sp>
      <p:sp>
        <p:nvSpPr>
          <p:cNvPr id="9" name="Text Box 5"/>
          <p:cNvSpPr txBox="1">
            <a:spLocks noChangeArrowheads="1"/>
          </p:cNvSpPr>
          <p:nvPr/>
        </p:nvSpPr>
        <p:spPr bwMode="auto">
          <a:xfrm>
            <a:off x="0" y="6273225"/>
            <a:ext cx="2438400" cy="584775"/>
          </a:xfrm>
          <a:prstGeom prst="rect">
            <a:avLst/>
          </a:prstGeom>
          <a:solidFill>
            <a:schemeClr val="bg1">
              <a:lumMod val="95000"/>
              <a:lumOff val="5000"/>
              <a:alpha val="70000"/>
            </a:schemeClr>
          </a:solidFill>
          <a:ln w="9525">
            <a:noFill/>
            <a:miter lim="800000"/>
            <a:headEnd/>
            <a:tailEnd/>
          </a:ln>
          <a:effectLst/>
        </p:spPr>
        <p:txBody>
          <a:bodyPr wrap="square">
            <a:spAutoFit/>
          </a:bodyPr>
          <a:lstStyle/>
          <a:p>
            <a:pPr algn="ctr">
              <a:spcBef>
                <a:spcPct val="50000"/>
              </a:spcBef>
              <a:spcAft>
                <a:spcPts val="1200"/>
              </a:spcAft>
            </a:pPr>
            <a:r>
              <a:rPr lang="es-PR" sz="1600" dirty="0">
                <a:latin typeface="Arial" charset="0"/>
              </a:rPr>
              <a:t>Iglesia Bíblica Bautista de </a:t>
            </a:r>
            <a:r>
              <a:rPr lang="es-PR" sz="1600" dirty="0" smtClean="0">
                <a:latin typeface="Arial" charset="0"/>
              </a:rPr>
              <a:t>Aguadilla</a:t>
            </a:r>
            <a:endParaRPr lang="es-PR" sz="1600" dirty="0">
              <a:latin typeface="Arial" charset="0"/>
            </a:endParaRPr>
          </a:p>
        </p:txBody>
      </p:sp>
      <p:pic>
        <p:nvPicPr>
          <p:cNvPr id="10" name="Picture 6" descr="jesus_fish_lg_clr"/>
          <p:cNvPicPr>
            <a:picLocks noChangeAspect="1" noChangeArrowheads="1"/>
          </p:cNvPicPr>
          <p:nvPr/>
        </p:nvPicPr>
        <p:blipFill>
          <a:blip r:embed="rId4" cstate="screen"/>
          <a:srcRect/>
          <a:stretch>
            <a:fillRect/>
          </a:stretch>
        </p:blipFill>
        <p:spPr bwMode="auto">
          <a:xfrm>
            <a:off x="1828800" y="6604575"/>
            <a:ext cx="533400" cy="266700"/>
          </a:xfrm>
          <a:prstGeom prst="rect">
            <a:avLst/>
          </a:prstGeom>
          <a:noFill/>
          <a:ln w="9525">
            <a:noFill/>
            <a:miter lim="800000"/>
            <a:headEnd/>
            <a:tailEnd/>
          </a:ln>
        </p:spPr>
      </p:pic>
      <p:pic>
        <p:nvPicPr>
          <p:cNvPr id="11" name="Picture 4"/>
          <p:cNvPicPr>
            <a:picLocks noChangeAspect="1" noChangeArrowheads="1"/>
          </p:cNvPicPr>
          <p:nvPr/>
        </p:nvPicPr>
        <p:blipFill>
          <a:blip r:embed="rId5" cstate="screen"/>
          <a:srcRect/>
          <a:stretch>
            <a:fillRect/>
          </a:stretch>
        </p:blipFill>
        <p:spPr bwMode="auto">
          <a:xfrm>
            <a:off x="0" y="0"/>
            <a:ext cx="647700" cy="552450"/>
          </a:xfrm>
          <a:prstGeom prst="rect">
            <a:avLst/>
          </a:prstGeom>
          <a:solidFill>
            <a:schemeClr val="accent1">
              <a:alpha val="42000"/>
            </a:schemeClr>
          </a:solid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bg/>
                                          </p:spTgt>
                                        </p:tgtEl>
                                        <p:attrNameLst>
                                          <p:attrName>style.visibility</p:attrName>
                                        </p:attrNameLst>
                                      </p:cBhvr>
                                      <p:to>
                                        <p:strVal val="visible"/>
                                      </p:to>
                                    </p:set>
                                    <p:animEffect transition="in" filter="fade">
                                      <p:cBhvr>
                                        <p:cTn id="10" dur="2000"/>
                                        <p:tgtEl>
                                          <p:spTgt spid="8">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2000"/>
                                        <p:tgtEl>
                                          <p:spTgt spid="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2000"/>
                                        <p:tgtEl>
                                          <p:spTgt spid="8">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2000"/>
                                        <p:tgtEl>
                                          <p:spTgt spid="8">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10</a:t>
            </a:fld>
            <a:endParaRPr lang="en-US" dirty="0"/>
          </a:p>
        </p:txBody>
      </p:sp>
      <p:sp>
        <p:nvSpPr>
          <p:cNvPr id="327682" name="Rectangle 2"/>
          <p:cNvSpPr>
            <a:spLocks noGrp="1" noChangeArrowheads="1"/>
          </p:cNvSpPr>
          <p:nvPr>
            <p:ph type="body" idx="1"/>
          </p:nvPr>
        </p:nvSpPr>
        <p:spPr>
          <a:xfrm>
            <a:off x="381000" y="2209800"/>
            <a:ext cx="8382000" cy="3731118"/>
          </a:xfrm>
        </p:spPr>
        <p:txBody>
          <a:bodyPr/>
          <a:lstStyle/>
          <a:p>
            <a:pPr marL="0" indent="0">
              <a:buNone/>
            </a:pPr>
            <a:r>
              <a:rPr lang="es-ES" dirty="0"/>
              <a:t>“Por lo cual, queriendo Dios mostrar más abundantemente a los herederos de la promesa la inmutabilidad de su consejo, interpuso juramento; para que por dos cosas inmutables, en las cuales es imposible que Dios mienta, tengamos un fortísimo consuelo los que hemos acudido para asirnos de la esperanza puesta delante de nosotros</a:t>
            </a:r>
            <a:r>
              <a:rPr lang="es-ES" dirty="0" smtClean="0"/>
              <a:t>.”</a:t>
            </a:r>
            <a:endParaRPr lang="es-ES" dirty="0"/>
          </a:p>
        </p:txBody>
      </p:sp>
      <p:sp>
        <p:nvSpPr>
          <p:cNvPr id="9" name="Rectangle 3"/>
          <p:cNvSpPr>
            <a:spLocks noGrp="1" noChangeArrowheads="1"/>
          </p:cNvSpPr>
          <p:nvPr>
            <p:ph type="title"/>
          </p:nvPr>
        </p:nvSpPr>
        <p:spPr>
          <a:xfrm>
            <a:off x="1676400" y="671512"/>
            <a:ext cx="6019800" cy="1004888"/>
          </a:xfrm>
        </p:spPr>
        <p:txBody>
          <a:bodyPr/>
          <a:lstStyle/>
          <a:p>
            <a:r>
              <a:rPr lang="es-PR" dirty="0" smtClean="0"/>
              <a:t>Hebreos 6:17-18</a:t>
            </a:r>
            <a:endParaRPr lang="es-PR" dirty="0"/>
          </a:p>
        </p:txBody>
      </p:sp>
    </p:spTree>
    <p:extLst>
      <p:ext uri="{BB962C8B-B14F-4D97-AF65-F5344CB8AC3E}">
        <p14:creationId xmlns:p14="http://schemas.microsoft.com/office/powerpoint/2010/main" val="81287587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17713"/>
            <a:ext cx="8574088" cy="4114800"/>
          </a:xfrm>
        </p:spPr>
        <p:txBody>
          <a:bodyPr/>
          <a:lstStyle/>
          <a:p>
            <a:r>
              <a:rPr lang="es-ES" dirty="0" smtClean="0"/>
              <a:t>(</a:t>
            </a:r>
            <a:r>
              <a:rPr lang="es-ES" dirty="0" smtClean="0">
                <a:solidFill>
                  <a:schemeClr val="tx2"/>
                </a:solidFill>
              </a:rPr>
              <a:t>17</a:t>
            </a:r>
            <a:r>
              <a:rPr lang="es-ES" dirty="0" smtClean="0"/>
              <a:t>) </a:t>
            </a:r>
            <a:r>
              <a:rPr lang="es-ES" dirty="0"/>
              <a:t>Dios quería que Su pueblo creyente tuviese una total certidumbre de que lo que Él había prometido se cumpliría. </a:t>
            </a:r>
            <a:endParaRPr lang="es-ES" dirty="0" smtClean="0"/>
          </a:p>
          <a:p>
            <a:r>
              <a:rPr lang="es-ES" dirty="0" smtClean="0"/>
              <a:t>Su </a:t>
            </a:r>
            <a:r>
              <a:rPr lang="es-ES" dirty="0"/>
              <a:t>simple promesa habría sido suficiente, pero quería mostrar más abundantemente su certeza que con una simple promesa. De modo que añadió un juramento a la promesa</a:t>
            </a:r>
            <a:r>
              <a:rPr lang="es-ES" dirty="0" smtClean="0"/>
              <a:t>. </a:t>
            </a:r>
            <a:r>
              <a:rPr lang="en-US" dirty="0" smtClean="0"/>
              <a:t>(MacDonald</a:t>
            </a:r>
            <a:r>
              <a:rPr lang="es-ES" dirty="0" smtClean="0"/>
              <a:t>)</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11</a:t>
            </a:fld>
            <a:endParaRPr lang="en-US"/>
          </a:p>
        </p:txBody>
      </p:sp>
      <p:sp>
        <p:nvSpPr>
          <p:cNvPr id="6" name="Rectangle 3"/>
          <p:cNvSpPr>
            <a:spLocks noGrp="1" noChangeArrowheads="1"/>
          </p:cNvSpPr>
          <p:nvPr>
            <p:ph type="title"/>
          </p:nvPr>
        </p:nvSpPr>
        <p:spPr>
          <a:xfrm>
            <a:off x="1676400" y="671512"/>
            <a:ext cx="6019800" cy="1004888"/>
          </a:xfrm>
        </p:spPr>
        <p:txBody>
          <a:bodyPr/>
          <a:lstStyle/>
          <a:p>
            <a:r>
              <a:rPr lang="es-PR" dirty="0" smtClean="0"/>
              <a:t>Hebreos 6:17-18</a:t>
            </a:r>
            <a:endParaRPr lang="es-PR" dirty="0"/>
          </a:p>
        </p:txBody>
      </p:sp>
    </p:spTree>
    <p:extLst>
      <p:ext uri="{BB962C8B-B14F-4D97-AF65-F5344CB8AC3E}">
        <p14:creationId xmlns:p14="http://schemas.microsoft.com/office/powerpoint/2010/main" val="323225157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17713"/>
            <a:ext cx="8574088" cy="4114800"/>
          </a:xfrm>
        </p:spPr>
        <p:txBody>
          <a:bodyPr/>
          <a:lstStyle/>
          <a:p>
            <a:r>
              <a:rPr lang="es-ES" dirty="0" smtClean="0"/>
              <a:t>Los </a:t>
            </a:r>
            <a:r>
              <a:rPr lang="es-ES" dirty="0"/>
              <a:t>herederos de la promesa son todos esos que por fe son hijos del creyente Abraham. </a:t>
            </a:r>
            <a:endParaRPr lang="es-ES" dirty="0" smtClean="0"/>
          </a:p>
          <a:p>
            <a:r>
              <a:rPr lang="es-ES" dirty="0" smtClean="0"/>
              <a:t>La </a:t>
            </a:r>
            <a:r>
              <a:rPr lang="es-ES" dirty="0"/>
              <a:t>promesa a la que se hace referencia es la de salvación eterna a todos los que creen en Él. </a:t>
            </a:r>
            <a:endParaRPr lang="es-ES" dirty="0" smtClean="0"/>
          </a:p>
          <a:p>
            <a:r>
              <a:rPr lang="es-ES" dirty="0" smtClean="0"/>
              <a:t>Cuando </a:t>
            </a:r>
            <a:r>
              <a:rPr lang="es-ES" dirty="0"/>
              <a:t>Dios hizo una promesa de una simiente a Abraham, la promesa encontró su pleno y final cumplimiento en </a:t>
            </a:r>
            <a:r>
              <a:rPr lang="es-ES" dirty="0" smtClean="0"/>
              <a:t>Cristo. </a:t>
            </a:r>
            <a:r>
              <a:rPr lang="en-US" dirty="0" smtClean="0"/>
              <a:t>(MacDonald</a:t>
            </a:r>
            <a:r>
              <a:rPr lang="es-ES" dirty="0" smtClean="0"/>
              <a:t>)</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12</a:t>
            </a:fld>
            <a:endParaRPr lang="en-US"/>
          </a:p>
        </p:txBody>
      </p:sp>
      <p:sp>
        <p:nvSpPr>
          <p:cNvPr id="6" name="Rectangle 3"/>
          <p:cNvSpPr>
            <a:spLocks noGrp="1" noChangeArrowheads="1"/>
          </p:cNvSpPr>
          <p:nvPr>
            <p:ph type="title"/>
          </p:nvPr>
        </p:nvSpPr>
        <p:spPr>
          <a:xfrm>
            <a:off x="1676400" y="671512"/>
            <a:ext cx="6019800" cy="1004888"/>
          </a:xfrm>
        </p:spPr>
        <p:txBody>
          <a:bodyPr/>
          <a:lstStyle/>
          <a:p>
            <a:r>
              <a:rPr lang="es-PR" dirty="0" smtClean="0"/>
              <a:t>Hebreos 6:17-18</a:t>
            </a:r>
            <a:endParaRPr lang="es-PR" dirty="0"/>
          </a:p>
        </p:txBody>
      </p:sp>
    </p:spTree>
    <p:extLst>
      <p:ext uri="{BB962C8B-B14F-4D97-AF65-F5344CB8AC3E}">
        <p14:creationId xmlns:p14="http://schemas.microsoft.com/office/powerpoint/2010/main" val="427301341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17713"/>
            <a:ext cx="8574088" cy="4114800"/>
          </a:xfrm>
        </p:spPr>
        <p:txBody>
          <a:bodyPr/>
          <a:lstStyle/>
          <a:p>
            <a:r>
              <a:rPr lang="es-ES" dirty="0" smtClean="0"/>
              <a:t>(</a:t>
            </a:r>
            <a:r>
              <a:rPr lang="es-ES" dirty="0" smtClean="0">
                <a:solidFill>
                  <a:schemeClr val="tx2"/>
                </a:solidFill>
              </a:rPr>
              <a:t>18</a:t>
            </a:r>
            <a:r>
              <a:rPr lang="es-ES" dirty="0" smtClean="0"/>
              <a:t>) </a:t>
            </a:r>
            <a:r>
              <a:rPr lang="es-ES" dirty="0"/>
              <a:t>El creyente tiene ahora dos cosas inmutables sobre las que apoyarse: la palabra de Dios y Su juramento. Es imposible imaginar algo más seguro o cierto. </a:t>
            </a:r>
            <a:endParaRPr lang="es-ES" dirty="0" smtClean="0"/>
          </a:p>
          <a:p>
            <a:r>
              <a:rPr lang="es-ES" dirty="0" smtClean="0"/>
              <a:t>Dios </a:t>
            </a:r>
            <a:r>
              <a:rPr lang="es-ES" dirty="0"/>
              <a:t>promete salvar a todo aquel que cree en Cristo; luego lo confirma con un juramento. La conclusión es inevitable: el creyente está eternamente seguro</a:t>
            </a:r>
            <a:r>
              <a:rPr lang="es-ES" dirty="0" smtClean="0"/>
              <a:t>.</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13</a:t>
            </a:fld>
            <a:endParaRPr lang="en-US"/>
          </a:p>
        </p:txBody>
      </p:sp>
      <p:sp>
        <p:nvSpPr>
          <p:cNvPr id="6" name="Rectangle 3"/>
          <p:cNvSpPr>
            <a:spLocks noGrp="1" noChangeArrowheads="1"/>
          </p:cNvSpPr>
          <p:nvPr>
            <p:ph type="title"/>
          </p:nvPr>
        </p:nvSpPr>
        <p:spPr>
          <a:xfrm>
            <a:off x="1676400" y="671512"/>
            <a:ext cx="6019800" cy="1004888"/>
          </a:xfrm>
        </p:spPr>
        <p:txBody>
          <a:bodyPr/>
          <a:lstStyle/>
          <a:p>
            <a:r>
              <a:rPr lang="es-PR" dirty="0" smtClean="0"/>
              <a:t>Hebreos 6:17-18</a:t>
            </a:r>
            <a:endParaRPr lang="es-PR" dirty="0"/>
          </a:p>
        </p:txBody>
      </p:sp>
    </p:spTree>
    <p:extLst>
      <p:ext uri="{BB962C8B-B14F-4D97-AF65-F5344CB8AC3E}">
        <p14:creationId xmlns:p14="http://schemas.microsoft.com/office/powerpoint/2010/main" val="387008956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17713"/>
            <a:ext cx="8574088" cy="4114800"/>
          </a:xfrm>
        </p:spPr>
        <p:txBody>
          <a:bodyPr/>
          <a:lstStyle/>
          <a:p>
            <a:r>
              <a:rPr lang="es-ES" dirty="0" smtClean="0"/>
              <a:t>En </a:t>
            </a:r>
            <a:r>
              <a:rPr lang="es-ES" dirty="0"/>
              <a:t>el resto del </a:t>
            </a:r>
            <a:r>
              <a:rPr lang="es-ES" dirty="0">
                <a:solidFill>
                  <a:schemeClr val="tx2"/>
                </a:solidFill>
              </a:rPr>
              <a:t>capítulo 6</a:t>
            </a:r>
            <a:r>
              <a:rPr lang="es-ES" dirty="0"/>
              <a:t> el escritor emplea cuatro figuras para llevar a la convicción de la absoluta fiabilidad de la esperanza cristiana: </a:t>
            </a:r>
            <a:endParaRPr lang="es-ES" dirty="0" smtClean="0"/>
          </a:p>
          <a:p>
            <a:pPr marL="971550" lvl="1" indent="-514350">
              <a:buFont typeface="+mj-lt"/>
              <a:buAutoNum type="arabicPeriod"/>
            </a:pPr>
            <a:r>
              <a:rPr lang="es-ES" dirty="0" smtClean="0"/>
              <a:t>una </a:t>
            </a:r>
            <a:r>
              <a:rPr lang="es-ES" dirty="0"/>
              <a:t>ciudad de </a:t>
            </a:r>
            <a:r>
              <a:rPr lang="es-ES" dirty="0" smtClean="0"/>
              <a:t>refugio</a:t>
            </a:r>
          </a:p>
          <a:p>
            <a:pPr marL="971550" lvl="1" indent="-514350">
              <a:buFont typeface="+mj-lt"/>
              <a:buAutoNum type="arabicPeriod"/>
            </a:pPr>
            <a:r>
              <a:rPr lang="es-ES" dirty="0" smtClean="0"/>
              <a:t>un ancla</a:t>
            </a:r>
          </a:p>
          <a:p>
            <a:pPr marL="971550" lvl="1" indent="-514350">
              <a:buFont typeface="+mj-lt"/>
              <a:buAutoNum type="arabicPeriod"/>
            </a:pPr>
            <a:r>
              <a:rPr lang="es-ES" dirty="0" smtClean="0"/>
              <a:t>un precursor</a:t>
            </a:r>
          </a:p>
          <a:p>
            <a:pPr marL="971550" lvl="1" indent="-514350">
              <a:buFont typeface="+mj-lt"/>
              <a:buAutoNum type="arabicPeriod"/>
            </a:pPr>
            <a:r>
              <a:rPr lang="es-ES" dirty="0" smtClean="0"/>
              <a:t>un </a:t>
            </a:r>
            <a:r>
              <a:rPr lang="es-ES" dirty="0"/>
              <a:t>Sumo </a:t>
            </a:r>
            <a:r>
              <a:rPr lang="es-ES" dirty="0" smtClean="0"/>
              <a:t>Sacerdote </a:t>
            </a:r>
            <a:r>
              <a:rPr lang="en-US" dirty="0" smtClean="0"/>
              <a:t>(MacDonald</a:t>
            </a:r>
            <a:r>
              <a:rPr lang="es-ES" dirty="0" smtClean="0"/>
              <a:t>)</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14</a:t>
            </a:fld>
            <a:endParaRPr lang="en-US"/>
          </a:p>
        </p:txBody>
      </p:sp>
      <p:sp>
        <p:nvSpPr>
          <p:cNvPr id="6" name="Rectangle 3"/>
          <p:cNvSpPr>
            <a:spLocks noGrp="1" noChangeArrowheads="1"/>
          </p:cNvSpPr>
          <p:nvPr>
            <p:ph type="title"/>
          </p:nvPr>
        </p:nvSpPr>
        <p:spPr>
          <a:xfrm>
            <a:off x="1676400" y="671512"/>
            <a:ext cx="6019800" cy="1004888"/>
          </a:xfrm>
        </p:spPr>
        <p:txBody>
          <a:bodyPr/>
          <a:lstStyle/>
          <a:p>
            <a:r>
              <a:rPr lang="es-PR" dirty="0" smtClean="0"/>
              <a:t>Hebreos 6:17-18</a:t>
            </a:r>
            <a:endParaRPr lang="es-PR" dirty="0"/>
          </a:p>
        </p:txBody>
      </p:sp>
    </p:spTree>
    <p:extLst>
      <p:ext uri="{BB962C8B-B14F-4D97-AF65-F5344CB8AC3E}">
        <p14:creationId xmlns:p14="http://schemas.microsoft.com/office/powerpoint/2010/main" val="2392927191"/>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17713"/>
            <a:ext cx="8574088" cy="4114800"/>
          </a:xfrm>
        </p:spPr>
        <p:txBody>
          <a:bodyPr/>
          <a:lstStyle/>
          <a:p>
            <a:r>
              <a:rPr lang="es-ES" dirty="0" smtClean="0"/>
              <a:t>Primero</a:t>
            </a:r>
            <a:r>
              <a:rPr lang="es-ES" dirty="0"/>
              <a:t>, los que son verdaderos creyentes son presentados como huyendo de este mundo condenado a la ciudad celestial de refugio. </a:t>
            </a:r>
            <a:endParaRPr lang="es-ES" dirty="0" smtClean="0"/>
          </a:p>
          <a:p>
            <a:r>
              <a:rPr lang="es-ES" dirty="0" smtClean="0"/>
              <a:t>Para </a:t>
            </a:r>
            <a:r>
              <a:rPr lang="es-ES" dirty="0"/>
              <a:t>alentarlos en su huida, Dios les ha dado una esperanza infalible basada en Su palabra y en Su juramento</a:t>
            </a:r>
            <a:r>
              <a:rPr lang="es-ES" dirty="0" smtClean="0"/>
              <a:t>. </a:t>
            </a:r>
            <a:r>
              <a:rPr lang="en-US" dirty="0" smtClean="0"/>
              <a:t>(MacDonald</a:t>
            </a:r>
            <a:r>
              <a:rPr lang="es-ES" dirty="0" smtClean="0"/>
              <a:t>)</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15</a:t>
            </a:fld>
            <a:endParaRPr lang="en-US"/>
          </a:p>
        </p:txBody>
      </p:sp>
      <p:sp>
        <p:nvSpPr>
          <p:cNvPr id="6" name="Rectangle 3"/>
          <p:cNvSpPr>
            <a:spLocks noGrp="1" noChangeArrowheads="1"/>
          </p:cNvSpPr>
          <p:nvPr>
            <p:ph type="title"/>
          </p:nvPr>
        </p:nvSpPr>
        <p:spPr>
          <a:xfrm>
            <a:off x="1676400" y="671512"/>
            <a:ext cx="6019800" cy="1004888"/>
          </a:xfrm>
        </p:spPr>
        <p:txBody>
          <a:bodyPr/>
          <a:lstStyle/>
          <a:p>
            <a:r>
              <a:rPr lang="es-PR" dirty="0" smtClean="0"/>
              <a:t>Hebreos 6:17-18</a:t>
            </a:r>
            <a:endParaRPr lang="es-PR" dirty="0"/>
          </a:p>
        </p:txBody>
      </p:sp>
    </p:spTree>
    <p:extLst>
      <p:ext uri="{BB962C8B-B14F-4D97-AF65-F5344CB8AC3E}">
        <p14:creationId xmlns:p14="http://schemas.microsoft.com/office/powerpoint/2010/main" val="406738301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152400"/>
            <a:ext cx="9144000" cy="6543675"/>
          </a:xfrm>
          <a:prstGeom prst="rect">
            <a:avLst/>
          </a:prstGeom>
        </p:spPr>
      </p:pic>
      <p:sp>
        <p:nvSpPr>
          <p:cNvPr id="65538" name="Rectangle 2"/>
          <p:cNvSpPr>
            <a:spLocks noGrp="1" noChangeArrowheads="1"/>
          </p:cNvSpPr>
          <p:nvPr>
            <p:ph type="title"/>
          </p:nvPr>
        </p:nvSpPr>
        <p:spPr/>
        <p:txBody>
          <a:bodyPr/>
          <a:lstStyle/>
          <a:p>
            <a:r>
              <a:rPr lang="es-PR" dirty="0" smtClean="0">
                <a:solidFill>
                  <a:schemeClr val="bg1">
                    <a:lumMod val="85000"/>
                  </a:schemeClr>
                </a:solidFill>
              </a:rPr>
              <a:t>Pasaje bíblico</a:t>
            </a:r>
            <a:endParaRPr lang="es-PR" dirty="0">
              <a:solidFill>
                <a:schemeClr val="bg1">
                  <a:lumMod val="85000"/>
                </a:schemeClr>
              </a:solidFill>
            </a:endParaRPr>
          </a:p>
        </p:txBody>
      </p:sp>
      <p:sp>
        <p:nvSpPr>
          <p:cNvPr id="6" name="Rectangle 3"/>
          <p:cNvSpPr txBox="1">
            <a:spLocks noChangeArrowheads="1"/>
          </p:cNvSpPr>
          <p:nvPr/>
        </p:nvSpPr>
        <p:spPr bwMode="auto">
          <a:xfrm>
            <a:off x="685800" y="2925618"/>
            <a:ext cx="8001000" cy="1570182"/>
          </a:xfrm>
          <a:prstGeom prst="rect">
            <a:avLst/>
          </a:prstGeom>
          <a:solidFill>
            <a:srgbClr val="FFFFD1">
              <a:alpha val="50000"/>
            </a:srgbClr>
          </a:solidFill>
          <a:ln w="9525">
            <a:noFill/>
            <a:miter lim="800000"/>
            <a:headEnd/>
            <a:tailEnd/>
          </a:ln>
          <a:effectLst>
            <a:softEdge rad="317500"/>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0" indent="0" algn="ctr">
              <a:buNone/>
            </a:pPr>
            <a:r>
              <a:rPr lang="es-PR" sz="4800" dirty="0" smtClean="0">
                <a:latin typeface="David" panose="020E0502060401010101" pitchFamily="34" charset="-79"/>
                <a:cs typeface="David" panose="020E0502060401010101" pitchFamily="34" charset="-79"/>
              </a:rPr>
              <a:t>Hebreos 6:19-20; 10:19-21</a:t>
            </a:r>
            <a:endParaRPr lang="es-ES" sz="4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87146829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17</a:t>
            </a:fld>
            <a:endParaRPr lang="en-US" dirty="0"/>
          </a:p>
        </p:txBody>
      </p:sp>
      <p:sp>
        <p:nvSpPr>
          <p:cNvPr id="327682" name="Rectangle 2"/>
          <p:cNvSpPr>
            <a:spLocks noGrp="1" noChangeArrowheads="1"/>
          </p:cNvSpPr>
          <p:nvPr>
            <p:ph type="body" idx="1"/>
          </p:nvPr>
        </p:nvSpPr>
        <p:spPr>
          <a:xfrm>
            <a:off x="380999" y="2288682"/>
            <a:ext cx="8566151" cy="3731118"/>
          </a:xfrm>
        </p:spPr>
        <p:txBody>
          <a:bodyPr/>
          <a:lstStyle/>
          <a:p>
            <a:pPr marL="0" indent="0">
              <a:buNone/>
            </a:pPr>
            <a:r>
              <a:rPr lang="es-ES" dirty="0"/>
              <a:t>“La cual tenemos como segura y firme ancla del alma, y que penetra hasta dentro del velo, donde Jesús entró por nosotros como precursor, hecho sumo sacerdote para siempre según el orden de Melquisedec</a:t>
            </a:r>
            <a:r>
              <a:rPr lang="es-ES" dirty="0" smtClean="0"/>
              <a:t>.”</a:t>
            </a:r>
            <a:endParaRPr lang="es-ES" dirty="0"/>
          </a:p>
        </p:txBody>
      </p:sp>
      <p:sp>
        <p:nvSpPr>
          <p:cNvPr id="7" name="Rectangle 3"/>
          <p:cNvSpPr>
            <a:spLocks noGrp="1" noChangeArrowheads="1"/>
          </p:cNvSpPr>
          <p:nvPr>
            <p:ph type="title"/>
          </p:nvPr>
        </p:nvSpPr>
        <p:spPr>
          <a:xfrm>
            <a:off x="1676400" y="671512"/>
            <a:ext cx="7270750" cy="1004888"/>
          </a:xfrm>
        </p:spPr>
        <p:txBody>
          <a:bodyPr/>
          <a:lstStyle/>
          <a:p>
            <a:r>
              <a:rPr lang="es-PR" dirty="0" smtClean="0"/>
              <a:t>Hebreos 6:19-20</a:t>
            </a:r>
            <a:endParaRPr lang="es-PR" dirty="0"/>
          </a:p>
        </p:txBody>
      </p:sp>
    </p:spTree>
    <p:extLst>
      <p:ext uri="{BB962C8B-B14F-4D97-AF65-F5344CB8AC3E}">
        <p14:creationId xmlns:p14="http://schemas.microsoft.com/office/powerpoint/2010/main" val="695056183"/>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smtClean="0"/>
              <a:t>(</a:t>
            </a:r>
            <a:r>
              <a:rPr lang="es-ES" dirty="0" smtClean="0">
                <a:solidFill>
                  <a:schemeClr val="tx2"/>
                </a:solidFill>
              </a:rPr>
              <a:t>19) </a:t>
            </a:r>
            <a:r>
              <a:rPr lang="es-ES" dirty="0" smtClean="0"/>
              <a:t>Saber de que nuestra glorificación es tan cierta como si ya hubiese ocurrido nos guarda de ir a la deriva en las tumultuosas oleadas de la duda y de la desesperanza.</a:t>
            </a:r>
          </a:p>
          <a:p>
            <a:r>
              <a:rPr lang="es-ES" dirty="0" smtClean="0"/>
              <a:t>El ancla no es echada en las movedizas arenas de este mundo, sino que se asegura en el interior del santuario celestial. </a:t>
            </a:r>
          </a:p>
          <a:p>
            <a:r>
              <a:rPr lang="es-ES" dirty="0" smtClean="0"/>
              <a:t>Nuestra esperanza queda asegurada ante la misma presencia de Dios dentro del velo.</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18</a:t>
            </a:fld>
            <a:endParaRPr lang="en-US"/>
          </a:p>
        </p:txBody>
      </p:sp>
      <p:sp>
        <p:nvSpPr>
          <p:cNvPr id="8" name="Rectangle 3"/>
          <p:cNvSpPr>
            <a:spLocks noGrp="1" noChangeArrowheads="1"/>
          </p:cNvSpPr>
          <p:nvPr>
            <p:ph type="title"/>
          </p:nvPr>
        </p:nvSpPr>
        <p:spPr>
          <a:xfrm>
            <a:off x="1676400" y="671512"/>
            <a:ext cx="7270750" cy="1004888"/>
          </a:xfrm>
        </p:spPr>
        <p:txBody>
          <a:bodyPr/>
          <a:lstStyle/>
          <a:p>
            <a:r>
              <a:rPr lang="es-PR" smtClean="0"/>
              <a:t>Hebreos 6:19-20</a:t>
            </a:r>
            <a:endParaRPr lang="es-PR" dirty="0"/>
          </a:p>
        </p:txBody>
      </p:sp>
    </p:spTree>
    <p:extLst>
      <p:ext uri="{BB962C8B-B14F-4D97-AF65-F5344CB8AC3E}">
        <p14:creationId xmlns:p14="http://schemas.microsoft.com/office/powerpoint/2010/main" val="1591425436"/>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smtClean="0"/>
              <a:t>(</a:t>
            </a:r>
            <a:r>
              <a:rPr lang="es-ES" dirty="0" smtClean="0">
                <a:solidFill>
                  <a:schemeClr val="tx2"/>
                </a:solidFill>
              </a:rPr>
              <a:t>20</a:t>
            </a:r>
            <a:r>
              <a:rPr lang="es-ES" dirty="0" smtClean="0"/>
              <a:t>) Jesús ha pasado también al interior del santuario como nuestro precursor. </a:t>
            </a:r>
          </a:p>
          <a:p>
            <a:r>
              <a:rPr lang="es-ES" dirty="0" smtClean="0"/>
              <a:t>Su presencia allí asegura la final entrada de todos los que le pertenecen. </a:t>
            </a:r>
          </a:p>
          <a:p>
            <a:r>
              <a:rPr lang="es-ES" dirty="0" smtClean="0"/>
              <a:t>No es ninguna exageración decir que el más sencillo creyente sobre la tierra está tan seguro del cielo como los santos que ya están allí. </a:t>
            </a:r>
            <a:r>
              <a:rPr lang="en-US" dirty="0" smtClean="0"/>
              <a:t>(MacDonald</a:t>
            </a:r>
            <a:r>
              <a:rPr lang="es-ES" dirty="0" smtClean="0"/>
              <a:t>) </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19</a:t>
            </a:fld>
            <a:endParaRPr lang="en-US"/>
          </a:p>
        </p:txBody>
      </p:sp>
      <p:sp>
        <p:nvSpPr>
          <p:cNvPr id="8" name="Rectangle 3"/>
          <p:cNvSpPr>
            <a:spLocks noGrp="1" noChangeArrowheads="1"/>
          </p:cNvSpPr>
          <p:nvPr>
            <p:ph type="title"/>
          </p:nvPr>
        </p:nvSpPr>
        <p:spPr>
          <a:xfrm>
            <a:off x="1676400" y="671512"/>
            <a:ext cx="7270750" cy="1004888"/>
          </a:xfrm>
        </p:spPr>
        <p:txBody>
          <a:bodyPr/>
          <a:lstStyle/>
          <a:p>
            <a:r>
              <a:rPr lang="es-PR" dirty="0" smtClean="0"/>
              <a:t>Hebreos 6:19-20</a:t>
            </a:r>
            <a:endParaRPr lang="es-PR" dirty="0"/>
          </a:p>
        </p:txBody>
      </p:sp>
    </p:spTree>
    <p:extLst>
      <p:ext uri="{BB962C8B-B14F-4D97-AF65-F5344CB8AC3E}">
        <p14:creationId xmlns:p14="http://schemas.microsoft.com/office/powerpoint/2010/main" val="422852487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1E7F7E-33AA-4283-8B9E-027FB821B55F}" type="slidenum">
              <a:rPr lang="en-US" smtClean="0"/>
              <a:pPr/>
              <a:t>2</a:t>
            </a:fld>
            <a:endParaRPr lang="en-US"/>
          </a:p>
        </p:txBody>
      </p:sp>
      <p:sp>
        <p:nvSpPr>
          <p:cNvPr id="8" name="Rectangle 7"/>
          <p:cNvSpPr/>
          <p:nvPr/>
        </p:nvSpPr>
        <p:spPr>
          <a:xfrm>
            <a:off x="3826" y="6392993"/>
            <a:ext cx="9136349" cy="465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4310" t="93333" b="2996"/>
          <a:stretch/>
        </p:blipFill>
        <p:spPr>
          <a:xfrm>
            <a:off x="0" y="3788229"/>
            <a:ext cx="9144000" cy="2155372"/>
          </a:xfrm>
          <a:prstGeom prst="rect">
            <a:avLst/>
          </a:prstGeom>
        </p:spPr>
      </p:pic>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4310" t="93333" r="30788" b="5036"/>
          <a:stretch/>
        </p:blipFill>
        <p:spPr>
          <a:xfrm>
            <a:off x="-1" y="5904043"/>
            <a:ext cx="9144001" cy="496758"/>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4309" t="93333" r="8772" b="3812"/>
          <a:stretch/>
        </p:blipFill>
        <p:spPr>
          <a:xfrm>
            <a:off x="838200" y="5334000"/>
            <a:ext cx="8305800" cy="646244"/>
          </a:xfrm>
          <a:prstGeom prst="rect">
            <a:avLst/>
          </a:prstGeom>
        </p:spPr>
      </p:pic>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4310" t="93333" r="22328" b="5036"/>
          <a:stretch/>
        </p:blipFill>
        <p:spPr>
          <a:xfrm>
            <a:off x="0" y="5440713"/>
            <a:ext cx="4251649" cy="3048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96609" r="15666"/>
          <a:stretch/>
        </p:blipFill>
        <p:spPr>
          <a:xfrm>
            <a:off x="3826" y="6400801"/>
            <a:ext cx="8454374" cy="45720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333" b="44444"/>
          <a:stretch/>
        </p:blipFill>
        <p:spPr>
          <a:xfrm>
            <a:off x="0" y="0"/>
            <a:ext cx="5105400" cy="3810000"/>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1653" t="57081" r="43620" b="3335"/>
          <a:stretch/>
        </p:blipFill>
        <p:spPr>
          <a:xfrm>
            <a:off x="5101092" y="1356428"/>
            <a:ext cx="4071635" cy="4679248"/>
          </a:xfrm>
          <a:prstGeom prst="rect">
            <a:avLst/>
          </a:prstGeom>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t="96667" r="9104"/>
          <a:stretch/>
        </p:blipFill>
        <p:spPr>
          <a:xfrm>
            <a:off x="-1" y="6422101"/>
            <a:ext cx="9153879" cy="435899"/>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90896" t="93333"/>
          <a:stretch/>
        </p:blipFill>
        <p:spPr>
          <a:xfrm>
            <a:off x="8298650" y="6016887"/>
            <a:ext cx="859713" cy="817432"/>
          </a:xfrm>
          <a:prstGeom prst="rect">
            <a:avLst/>
          </a:prstGeom>
        </p:spPr>
      </p:pic>
    </p:spTree>
    <p:extLst>
      <p:ext uri="{BB962C8B-B14F-4D97-AF65-F5344CB8AC3E}">
        <p14:creationId xmlns:p14="http://schemas.microsoft.com/office/powerpoint/2010/main" val="381431817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20</a:t>
            </a:fld>
            <a:endParaRPr lang="en-US" dirty="0"/>
          </a:p>
        </p:txBody>
      </p:sp>
      <p:sp>
        <p:nvSpPr>
          <p:cNvPr id="327682" name="Rectangle 2"/>
          <p:cNvSpPr>
            <a:spLocks noGrp="1" noChangeArrowheads="1"/>
          </p:cNvSpPr>
          <p:nvPr>
            <p:ph type="body" idx="1"/>
          </p:nvPr>
        </p:nvSpPr>
        <p:spPr>
          <a:xfrm>
            <a:off x="380999" y="2288682"/>
            <a:ext cx="8566151" cy="3731118"/>
          </a:xfrm>
        </p:spPr>
        <p:txBody>
          <a:bodyPr/>
          <a:lstStyle/>
          <a:p>
            <a:pPr marL="0" indent="0">
              <a:buNone/>
            </a:pPr>
            <a:r>
              <a:rPr lang="es-ES" dirty="0" smtClean="0"/>
              <a:t>“</a:t>
            </a:r>
            <a:r>
              <a:rPr lang="es-ES" dirty="0"/>
              <a:t>Así que, hermanos, teniendo libertad para entrar en el Lugar Santísimo por la sangre de Jesucristo, por el camino nuevo y vivo que él nos abrió a través del velo, esto es, de su carne, y teniendo un gran sacerdote sobre la casa de Dios</a:t>
            </a:r>
            <a:r>
              <a:rPr lang="es-ES" dirty="0" smtClean="0"/>
              <a:t>,”</a:t>
            </a:r>
            <a:endParaRPr lang="es-ES" dirty="0"/>
          </a:p>
        </p:txBody>
      </p:sp>
      <p:sp>
        <p:nvSpPr>
          <p:cNvPr id="7" name="Rectangle 3"/>
          <p:cNvSpPr>
            <a:spLocks noGrp="1" noChangeArrowheads="1"/>
          </p:cNvSpPr>
          <p:nvPr>
            <p:ph type="title"/>
          </p:nvPr>
        </p:nvSpPr>
        <p:spPr>
          <a:xfrm>
            <a:off x="1676400" y="671512"/>
            <a:ext cx="7270750" cy="1004888"/>
          </a:xfrm>
        </p:spPr>
        <p:txBody>
          <a:bodyPr/>
          <a:lstStyle/>
          <a:p>
            <a:r>
              <a:rPr lang="es-PR" dirty="0" smtClean="0"/>
              <a:t>Hebreos 10:19-21</a:t>
            </a:r>
            <a:endParaRPr lang="es-PR" dirty="0"/>
          </a:p>
        </p:txBody>
      </p:sp>
    </p:spTree>
    <p:extLst>
      <p:ext uri="{BB962C8B-B14F-4D97-AF65-F5344CB8AC3E}">
        <p14:creationId xmlns:p14="http://schemas.microsoft.com/office/powerpoint/2010/main" val="3729153109"/>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smtClean="0"/>
              <a:t>(</a:t>
            </a:r>
            <a:r>
              <a:rPr lang="es-ES" dirty="0" smtClean="0">
                <a:solidFill>
                  <a:schemeClr val="tx2"/>
                </a:solidFill>
              </a:rPr>
              <a:t>19) </a:t>
            </a:r>
            <a:r>
              <a:rPr lang="es-ES" dirty="0"/>
              <a:t>En </a:t>
            </a:r>
            <a:r>
              <a:rPr lang="es-ES" dirty="0" smtClean="0"/>
              <a:t>tiempos </a:t>
            </a:r>
            <a:r>
              <a:rPr lang="es-ES" dirty="0"/>
              <a:t>del AT, el pueblo </a:t>
            </a:r>
            <a:r>
              <a:rPr lang="es-ES" dirty="0" smtClean="0"/>
              <a:t>estaba a </a:t>
            </a:r>
            <a:r>
              <a:rPr lang="es-ES" dirty="0"/>
              <a:t>distancia; </a:t>
            </a:r>
            <a:r>
              <a:rPr lang="es-ES" dirty="0" smtClean="0"/>
              <a:t>en </a:t>
            </a:r>
            <a:r>
              <a:rPr lang="es-ES" dirty="0"/>
              <a:t>Cristo somos llevados cerca por medio de </a:t>
            </a:r>
            <a:r>
              <a:rPr lang="es-ES" b="1" dirty="0"/>
              <a:t>la sangre de Su cruz. Por ello, somos invitados a acercarnos.</a:t>
            </a:r>
          </a:p>
          <a:p>
            <a:r>
              <a:rPr lang="es-ES" dirty="0" smtClean="0"/>
              <a:t>Presupone </a:t>
            </a:r>
            <a:r>
              <a:rPr lang="es-ES" dirty="0"/>
              <a:t>que todos los creyentes somos ahora sacerdotes, ya que se nos dice que tenemos </a:t>
            </a:r>
            <a:r>
              <a:rPr lang="es-ES" b="1" dirty="0"/>
              <a:t>entera libertad para entrar en el Lugar Santísimo por la sangre de Jesús. </a:t>
            </a:r>
            <a:r>
              <a:rPr lang="en-US" dirty="0" smtClean="0"/>
              <a:t>(MacDonald</a:t>
            </a:r>
            <a:r>
              <a:rPr lang="es-ES" dirty="0" smtClean="0"/>
              <a:t>) </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21</a:t>
            </a:fld>
            <a:endParaRPr lang="en-US"/>
          </a:p>
        </p:txBody>
      </p:sp>
      <p:sp>
        <p:nvSpPr>
          <p:cNvPr id="8" name="Rectangle 3"/>
          <p:cNvSpPr>
            <a:spLocks noGrp="1" noChangeArrowheads="1"/>
          </p:cNvSpPr>
          <p:nvPr>
            <p:ph type="title"/>
          </p:nvPr>
        </p:nvSpPr>
        <p:spPr>
          <a:xfrm>
            <a:off x="1676400" y="671512"/>
            <a:ext cx="7270750" cy="1004888"/>
          </a:xfrm>
        </p:spPr>
        <p:txBody>
          <a:bodyPr/>
          <a:lstStyle/>
          <a:p>
            <a:r>
              <a:rPr lang="es-PR" dirty="0" smtClean="0"/>
              <a:t>Hebreos 10:19-21</a:t>
            </a:r>
            <a:endParaRPr lang="es-PR" dirty="0"/>
          </a:p>
        </p:txBody>
      </p:sp>
    </p:spTree>
    <p:extLst>
      <p:ext uri="{BB962C8B-B14F-4D97-AF65-F5344CB8AC3E}">
        <p14:creationId xmlns:p14="http://schemas.microsoft.com/office/powerpoint/2010/main" val="4247067499"/>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smtClean="0"/>
              <a:t>El </a:t>
            </a:r>
            <a:r>
              <a:rPr lang="es-ES" dirty="0"/>
              <a:t>pueblo común tenía prohibido entrar en el Santuario y el Lugar Santísimo. </a:t>
            </a:r>
            <a:endParaRPr lang="es-ES" dirty="0" smtClean="0"/>
          </a:p>
          <a:p>
            <a:r>
              <a:rPr lang="es-ES" dirty="0" smtClean="0"/>
              <a:t>Sólo </a:t>
            </a:r>
            <a:r>
              <a:rPr lang="es-ES" dirty="0"/>
              <a:t>los sacerdotes podían entrar en el primer lugar, y sólo el Sumo Sacerdote podía entrar en el segundo. </a:t>
            </a:r>
            <a:endParaRPr lang="es-ES" dirty="0" smtClean="0"/>
          </a:p>
          <a:p>
            <a:r>
              <a:rPr lang="es-ES" dirty="0" smtClean="0"/>
              <a:t>Ahora</a:t>
            </a:r>
            <a:r>
              <a:rPr lang="es-ES" dirty="0"/>
              <a:t>, </a:t>
            </a:r>
            <a:r>
              <a:rPr lang="es-ES" dirty="0" smtClean="0"/>
              <a:t>Dios </a:t>
            </a:r>
            <a:r>
              <a:rPr lang="es-ES" dirty="0"/>
              <a:t>no tiene un lugar especial donde sólo una casta especial de hombres puedan aproximarse a Él. </a:t>
            </a:r>
            <a:r>
              <a:rPr lang="en-US" dirty="0" smtClean="0"/>
              <a:t>(MacDonald</a:t>
            </a:r>
            <a:r>
              <a:rPr lang="es-ES" dirty="0" smtClean="0"/>
              <a:t>) </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22</a:t>
            </a:fld>
            <a:endParaRPr lang="en-US"/>
          </a:p>
        </p:txBody>
      </p:sp>
      <p:sp>
        <p:nvSpPr>
          <p:cNvPr id="8" name="Rectangle 3"/>
          <p:cNvSpPr>
            <a:spLocks noGrp="1" noChangeArrowheads="1"/>
          </p:cNvSpPr>
          <p:nvPr>
            <p:ph type="title"/>
          </p:nvPr>
        </p:nvSpPr>
        <p:spPr>
          <a:xfrm>
            <a:off x="1676400" y="671512"/>
            <a:ext cx="7270750" cy="1004888"/>
          </a:xfrm>
        </p:spPr>
        <p:txBody>
          <a:bodyPr/>
          <a:lstStyle/>
          <a:p>
            <a:r>
              <a:rPr lang="es-PR" dirty="0" smtClean="0"/>
              <a:t>Hebreos 10:19-21</a:t>
            </a:r>
            <a:endParaRPr lang="es-PR" dirty="0"/>
          </a:p>
        </p:txBody>
      </p:sp>
    </p:spTree>
    <p:extLst>
      <p:ext uri="{BB962C8B-B14F-4D97-AF65-F5344CB8AC3E}">
        <p14:creationId xmlns:p14="http://schemas.microsoft.com/office/powerpoint/2010/main" val="2303387381"/>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smtClean="0"/>
              <a:t>(</a:t>
            </a:r>
            <a:r>
              <a:rPr lang="es-ES" dirty="0" smtClean="0">
                <a:solidFill>
                  <a:schemeClr val="tx2"/>
                </a:solidFill>
              </a:rPr>
              <a:t>20</a:t>
            </a:r>
            <a:r>
              <a:rPr lang="es-ES" dirty="0" smtClean="0"/>
              <a:t>) Nuestro </a:t>
            </a:r>
            <a:r>
              <a:rPr lang="es-ES" dirty="0"/>
              <a:t>allegamiento es </a:t>
            </a:r>
            <a:r>
              <a:rPr lang="es-ES" b="1" dirty="0"/>
              <a:t>por el camino nuevo y vivo</a:t>
            </a:r>
            <a:r>
              <a:rPr lang="es-ES" dirty="0"/>
              <a:t>. </a:t>
            </a:r>
            <a:endParaRPr lang="es-ES" dirty="0" smtClean="0"/>
          </a:p>
          <a:p>
            <a:r>
              <a:rPr lang="es-ES" dirty="0" smtClean="0"/>
              <a:t>En </a:t>
            </a:r>
            <a:r>
              <a:rPr lang="es-ES" dirty="0"/>
              <a:t>este punto, </a:t>
            </a:r>
            <a:r>
              <a:rPr lang="es-ES" b="1" dirty="0"/>
              <a:t>nuevo</a:t>
            </a:r>
            <a:r>
              <a:rPr lang="es-ES" dirty="0"/>
              <a:t> puede tener el sentido de «recién inmolado» o de «recién hecho». </a:t>
            </a:r>
            <a:endParaRPr lang="es-ES" dirty="0" smtClean="0"/>
          </a:p>
          <a:p>
            <a:r>
              <a:rPr lang="es-ES" b="1" dirty="0" smtClean="0"/>
              <a:t>Vivo</a:t>
            </a:r>
            <a:r>
              <a:rPr lang="es-ES" dirty="0" smtClean="0"/>
              <a:t> </a:t>
            </a:r>
            <a:r>
              <a:rPr lang="es-ES" dirty="0"/>
              <a:t>parece referirse a Jesús en resurrección, y por ello a un Salvador vivo. </a:t>
            </a:r>
            <a:endParaRPr lang="es-ES" dirty="0" smtClean="0"/>
          </a:p>
          <a:p>
            <a:r>
              <a:rPr lang="es-ES" dirty="0" smtClean="0"/>
              <a:t>Este </a:t>
            </a:r>
            <a:r>
              <a:rPr lang="es-ES" dirty="0"/>
              <a:t>camino fue abierto a través del velo, esto es, de su carne. </a:t>
            </a:r>
            <a:r>
              <a:rPr lang="en-US" dirty="0" smtClean="0"/>
              <a:t>(MacDonald</a:t>
            </a:r>
            <a:r>
              <a:rPr lang="es-ES" dirty="0" smtClean="0"/>
              <a:t>) </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23</a:t>
            </a:fld>
            <a:endParaRPr lang="en-US"/>
          </a:p>
        </p:txBody>
      </p:sp>
      <p:sp>
        <p:nvSpPr>
          <p:cNvPr id="8" name="Rectangle 3"/>
          <p:cNvSpPr>
            <a:spLocks noGrp="1" noChangeArrowheads="1"/>
          </p:cNvSpPr>
          <p:nvPr>
            <p:ph type="title"/>
          </p:nvPr>
        </p:nvSpPr>
        <p:spPr>
          <a:xfrm>
            <a:off x="1676400" y="671512"/>
            <a:ext cx="7270750" cy="1004888"/>
          </a:xfrm>
        </p:spPr>
        <p:txBody>
          <a:bodyPr/>
          <a:lstStyle/>
          <a:p>
            <a:r>
              <a:rPr lang="es-PR" dirty="0" smtClean="0"/>
              <a:t>Hebreos 10:19-21</a:t>
            </a:r>
            <a:endParaRPr lang="es-PR" dirty="0"/>
          </a:p>
        </p:txBody>
      </p:sp>
    </p:spTree>
    <p:extLst>
      <p:ext uri="{BB962C8B-B14F-4D97-AF65-F5344CB8AC3E}">
        <p14:creationId xmlns:p14="http://schemas.microsoft.com/office/powerpoint/2010/main" val="1665219122"/>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smtClean="0"/>
              <a:t>Esto </a:t>
            </a:r>
            <a:r>
              <a:rPr lang="es-ES" dirty="0"/>
              <a:t>enseña claramente que el velo entre las dos secciones del tabernáculo era un tipo del cuerpo de nuestro Señor. </a:t>
            </a:r>
            <a:endParaRPr lang="es-ES" dirty="0" smtClean="0"/>
          </a:p>
          <a:p>
            <a:r>
              <a:rPr lang="es-ES" dirty="0" smtClean="0"/>
              <a:t>Para </a:t>
            </a:r>
            <a:r>
              <a:rPr lang="es-ES" dirty="0"/>
              <a:t>que pudiésemos tener entrada ante la presencia de Dios, el velo había de ser </a:t>
            </a:r>
            <a:r>
              <a:rPr lang="es-ES" dirty="0" smtClean="0"/>
              <a:t>rasgado, es decir, Su cuerpo había de ser quebrantado en la muerte. </a:t>
            </a:r>
            <a:r>
              <a:rPr lang="en-US" dirty="0" smtClean="0"/>
              <a:t>(MacDonald</a:t>
            </a:r>
            <a:r>
              <a:rPr lang="es-ES" dirty="0" smtClean="0"/>
              <a:t>) </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24</a:t>
            </a:fld>
            <a:endParaRPr lang="en-US"/>
          </a:p>
        </p:txBody>
      </p:sp>
      <p:sp>
        <p:nvSpPr>
          <p:cNvPr id="8" name="Rectangle 3"/>
          <p:cNvSpPr>
            <a:spLocks noGrp="1" noChangeArrowheads="1"/>
          </p:cNvSpPr>
          <p:nvPr>
            <p:ph type="title"/>
          </p:nvPr>
        </p:nvSpPr>
        <p:spPr>
          <a:xfrm>
            <a:off x="1676400" y="671512"/>
            <a:ext cx="7270750" cy="1004888"/>
          </a:xfrm>
        </p:spPr>
        <p:txBody>
          <a:bodyPr/>
          <a:lstStyle/>
          <a:p>
            <a:r>
              <a:rPr lang="es-PR" dirty="0" smtClean="0"/>
              <a:t>Hebreos 10:19-21</a:t>
            </a:r>
            <a:endParaRPr lang="es-PR" dirty="0"/>
          </a:p>
        </p:txBody>
      </p:sp>
    </p:spTree>
    <p:extLst>
      <p:ext uri="{BB962C8B-B14F-4D97-AF65-F5344CB8AC3E}">
        <p14:creationId xmlns:p14="http://schemas.microsoft.com/office/powerpoint/2010/main" val="3592684707"/>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smtClean="0"/>
              <a:t>Esto </a:t>
            </a:r>
            <a:r>
              <a:rPr lang="es-ES" dirty="0"/>
              <a:t>nos recuerda que no podemos acercarnos mediante la vida sin pecado de Cristo, sino sólo por Su muerte vicaria. </a:t>
            </a:r>
            <a:endParaRPr lang="es-ES" dirty="0" smtClean="0"/>
          </a:p>
          <a:p>
            <a:r>
              <a:rPr lang="es-ES" dirty="0" smtClean="0"/>
              <a:t>Sólo </a:t>
            </a:r>
            <a:r>
              <a:rPr lang="es-ES" dirty="0"/>
              <a:t>podemos entrar por las heridas de muerte del Cordero. Cada vez que acudimos a la presencia de Dios en oración o adoración, recordamos que el privilegio fue adquirido para nosotros con un coste inmenso</a:t>
            </a:r>
            <a:r>
              <a:rPr lang="es-ES" dirty="0" smtClean="0"/>
              <a:t>. </a:t>
            </a:r>
            <a:r>
              <a:rPr lang="en-US" dirty="0" smtClean="0"/>
              <a:t>(MacDonald</a:t>
            </a:r>
            <a:r>
              <a:rPr lang="es-ES" dirty="0" smtClean="0"/>
              <a:t>) </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25</a:t>
            </a:fld>
            <a:endParaRPr lang="en-US"/>
          </a:p>
        </p:txBody>
      </p:sp>
      <p:sp>
        <p:nvSpPr>
          <p:cNvPr id="8" name="Rectangle 3"/>
          <p:cNvSpPr>
            <a:spLocks noGrp="1" noChangeArrowheads="1"/>
          </p:cNvSpPr>
          <p:nvPr>
            <p:ph type="title"/>
          </p:nvPr>
        </p:nvSpPr>
        <p:spPr>
          <a:xfrm>
            <a:off x="1676400" y="671512"/>
            <a:ext cx="7270750" cy="1004888"/>
          </a:xfrm>
        </p:spPr>
        <p:txBody>
          <a:bodyPr/>
          <a:lstStyle/>
          <a:p>
            <a:r>
              <a:rPr lang="es-PR" dirty="0" smtClean="0"/>
              <a:t>Hebreos 10:19-21</a:t>
            </a:r>
            <a:endParaRPr lang="es-PR" dirty="0"/>
          </a:p>
        </p:txBody>
      </p:sp>
    </p:spTree>
    <p:extLst>
      <p:ext uri="{BB962C8B-B14F-4D97-AF65-F5344CB8AC3E}">
        <p14:creationId xmlns:p14="http://schemas.microsoft.com/office/powerpoint/2010/main" val="2484676482"/>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smtClean="0"/>
              <a:t>(</a:t>
            </a:r>
            <a:r>
              <a:rPr lang="es-ES" dirty="0" smtClean="0">
                <a:solidFill>
                  <a:schemeClr val="tx2"/>
                </a:solidFill>
              </a:rPr>
              <a:t>21</a:t>
            </a:r>
            <a:r>
              <a:rPr lang="es-ES" dirty="0" smtClean="0"/>
              <a:t>) </a:t>
            </a:r>
            <a:r>
              <a:rPr lang="es-ES" dirty="0"/>
              <a:t>No sólo tenemos una gran libertad al entrar en la presencia de Dios, sino que tenemos también un gran sumo sacerdote. </a:t>
            </a:r>
            <a:endParaRPr lang="es-ES" dirty="0" smtClean="0"/>
          </a:p>
          <a:p>
            <a:r>
              <a:rPr lang="es-ES" dirty="0" smtClean="0"/>
              <a:t>Aunque </a:t>
            </a:r>
            <a:r>
              <a:rPr lang="es-ES" dirty="0"/>
              <a:t>nosotros somos sacerdotes (</a:t>
            </a:r>
            <a:r>
              <a:rPr lang="es-ES" dirty="0">
                <a:solidFill>
                  <a:schemeClr val="tx2"/>
                </a:solidFill>
              </a:rPr>
              <a:t>1 P. 2:9; Ap. 1:6</a:t>
            </a:r>
            <a:r>
              <a:rPr lang="es-ES" dirty="0"/>
              <a:t>), seguimos necesitando de Sacerdote. Cristo es nuestro gran sumo sacerdote, y Su presente ministerio en nuestro favor nos asegura nuestra continua bienvenida delante de </a:t>
            </a:r>
            <a:r>
              <a:rPr lang="es-ES" dirty="0" smtClean="0"/>
              <a:t>Dios. </a:t>
            </a:r>
            <a:r>
              <a:rPr lang="en-US" dirty="0" smtClean="0"/>
              <a:t>(MacDonald</a:t>
            </a:r>
            <a:r>
              <a:rPr lang="es-ES" dirty="0" smtClean="0"/>
              <a:t>) </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26</a:t>
            </a:fld>
            <a:endParaRPr lang="en-US"/>
          </a:p>
        </p:txBody>
      </p:sp>
      <p:sp>
        <p:nvSpPr>
          <p:cNvPr id="8" name="Rectangle 3"/>
          <p:cNvSpPr>
            <a:spLocks noGrp="1" noChangeArrowheads="1"/>
          </p:cNvSpPr>
          <p:nvPr>
            <p:ph type="title"/>
          </p:nvPr>
        </p:nvSpPr>
        <p:spPr>
          <a:xfrm>
            <a:off x="1676400" y="671512"/>
            <a:ext cx="7270750" cy="1004888"/>
          </a:xfrm>
        </p:spPr>
        <p:txBody>
          <a:bodyPr/>
          <a:lstStyle/>
          <a:p>
            <a:r>
              <a:rPr lang="es-PR" dirty="0" smtClean="0"/>
              <a:t>Hebreos 10:19-21</a:t>
            </a:r>
            <a:endParaRPr lang="es-PR" dirty="0"/>
          </a:p>
        </p:txBody>
      </p:sp>
    </p:spTree>
    <p:extLst>
      <p:ext uri="{BB962C8B-B14F-4D97-AF65-F5344CB8AC3E}">
        <p14:creationId xmlns:p14="http://schemas.microsoft.com/office/powerpoint/2010/main" val="646631567"/>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152400"/>
            <a:ext cx="9144000" cy="6543675"/>
          </a:xfrm>
          <a:prstGeom prst="rect">
            <a:avLst/>
          </a:prstGeom>
        </p:spPr>
      </p:pic>
      <p:sp>
        <p:nvSpPr>
          <p:cNvPr id="65538" name="Rectangle 2"/>
          <p:cNvSpPr>
            <a:spLocks noGrp="1" noChangeArrowheads="1"/>
          </p:cNvSpPr>
          <p:nvPr>
            <p:ph type="title"/>
          </p:nvPr>
        </p:nvSpPr>
        <p:spPr/>
        <p:txBody>
          <a:bodyPr/>
          <a:lstStyle/>
          <a:p>
            <a:r>
              <a:rPr lang="es-PR" dirty="0" smtClean="0">
                <a:solidFill>
                  <a:schemeClr val="bg1">
                    <a:lumMod val="85000"/>
                  </a:schemeClr>
                </a:solidFill>
              </a:rPr>
              <a:t>Pasaje bíblico</a:t>
            </a:r>
            <a:endParaRPr lang="es-PR" dirty="0">
              <a:solidFill>
                <a:schemeClr val="bg1">
                  <a:lumMod val="85000"/>
                </a:schemeClr>
              </a:solidFill>
            </a:endParaRPr>
          </a:p>
        </p:txBody>
      </p:sp>
      <p:sp>
        <p:nvSpPr>
          <p:cNvPr id="6" name="Rectangle 3"/>
          <p:cNvSpPr txBox="1">
            <a:spLocks noChangeArrowheads="1"/>
          </p:cNvSpPr>
          <p:nvPr/>
        </p:nvSpPr>
        <p:spPr bwMode="auto">
          <a:xfrm>
            <a:off x="685800" y="2925618"/>
            <a:ext cx="8001000" cy="1570182"/>
          </a:xfrm>
          <a:prstGeom prst="rect">
            <a:avLst/>
          </a:prstGeom>
          <a:solidFill>
            <a:srgbClr val="FFFFD1">
              <a:alpha val="50000"/>
            </a:srgbClr>
          </a:solidFill>
          <a:ln w="9525">
            <a:noFill/>
            <a:miter lim="800000"/>
            <a:headEnd/>
            <a:tailEnd/>
          </a:ln>
          <a:effectLst>
            <a:softEdge rad="317500"/>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0" indent="0" algn="ctr">
              <a:buNone/>
            </a:pPr>
            <a:r>
              <a:rPr lang="es-PR" sz="4800" dirty="0" smtClean="0">
                <a:latin typeface="David" panose="020E0502060401010101" pitchFamily="34" charset="-79"/>
                <a:cs typeface="David" panose="020E0502060401010101" pitchFamily="34" charset="-79"/>
              </a:rPr>
              <a:t>Hebreos 10:22-23</a:t>
            </a:r>
            <a:endParaRPr lang="es-ES" sz="4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86553884"/>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28</a:t>
            </a:fld>
            <a:endParaRPr lang="en-US" dirty="0"/>
          </a:p>
        </p:txBody>
      </p:sp>
      <p:sp>
        <p:nvSpPr>
          <p:cNvPr id="327682" name="Rectangle 2"/>
          <p:cNvSpPr>
            <a:spLocks noGrp="1" noChangeArrowheads="1"/>
          </p:cNvSpPr>
          <p:nvPr>
            <p:ph type="body" idx="1"/>
          </p:nvPr>
        </p:nvSpPr>
        <p:spPr>
          <a:xfrm>
            <a:off x="380999" y="2286000"/>
            <a:ext cx="8566151" cy="3731118"/>
          </a:xfrm>
        </p:spPr>
        <p:txBody>
          <a:bodyPr/>
          <a:lstStyle/>
          <a:p>
            <a:pPr marL="0" indent="0">
              <a:buNone/>
            </a:pPr>
            <a:r>
              <a:rPr lang="es-ES" dirty="0" smtClean="0"/>
              <a:t>“</a:t>
            </a:r>
            <a:r>
              <a:rPr lang="es-ES" dirty="0"/>
              <a:t>acerquémonos con corazón sincero, en plena certidumbre de fe, purificados los corazones de mala conciencia, y lavados los cuerpos con agua pura. Mantengamos firme, sin fluctuar, la profesión de nuestra esperanza, porque fiel es el que prometió</a:t>
            </a:r>
            <a:r>
              <a:rPr lang="es-ES" dirty="0" smtClean="0"/>
              <a:t>.”</a:t>
            </a:r>
            <a:endParaRPr lang="es-ES" dirty="0"/>
          </a:p>
        </p:txBody>
      </p:sp>
      <p:sp>
        <p:nvSpPr>
          <p:cNvPr id="7" name="Rectangle 3"/>
          <p:cNvSpPr>
            <a:spLocks noGrp="1" noChangeArrowheads="1"/>
          </p:cNvSpPr>
          <p:nvPr>
            <p:ph type="title"/>
          </p:nvPr>
        </p:nvSpPr>
        <p:spPr>
          <a:xfrm>
            <a:off x="1676400" y="671512"/>
            <a:ext cx="7270750" cy="1004888"/>
          </a:xfrm>
        </p:spPr>
        <p:txBody>
          <a:bodyPr/>
          <a:lstStyle/>
          <a:p>
            <a:r>
              <a:rPr lang="es-PR" dirty="0" smtClean="0"/>
              <a:t>Hebreos 10:22-23</a:t>
            </a:r>
            <a:endParaRPr lang="es-PR" dirty="0"/>
          </a:p>
        </p:txBody>
      </p:sp>
    </p:spTree>
    <p:extLst>
      <p:ext uri="{BB962C8B-B14F-4D97-AF65-F5344CB8AC3E}">
        <p14:creationId xmlns:p14="http://schemas.microsoft.com/office/powerpoint/2010/main" val="2345306248"/>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smtClean="0"/>
              <a:t>(</a:t>
            </a:r>
            <a:r>
              <a:rPr lang="es-ES" dirty="0" smtClean="0">
                <a:solidFill>
                  <a:schemeClr val="tx2"/>
                </a:solidFill>
              </a:rPr>
              <a:t>22</a:t>
            </a:r>
            <a:r>
              <a:rPr lang="es-ES" dirty="0" smtClean="0"/>
              <a:t>) </a:t>
            </a:r>
            <a:r>
              <a:rPr lang="es-ES" dirty="0"/>
              <a:t>Acerquémonos. Este es el privilegio del creyente, un privilegio adquirido a precio de sangre</a:t>
            </a:r>
            <a:r>
              <a:rPr lang="es-ES" dirty="0" smtClean="0"/>
              <a:t>. </a:t>
            </a:r>
          </a:p>
          <a:p>
            <a:r>
              <a:rPr lang="es-ES" dirty="0" smtClean="0"/>
              <a:t>La </a:t>
            </a:r>
            <a:r>
              <a:rPr lang="es-ES" dirty="0"/>
              <a:t>medida en que valoramos la invitación se ve en la manera en que respondemos a ella. </a:t>
            </a:r>
            <a:endParaRPr lang="es-ES" dirty="0" smtClean="0"/>
          </a:p>
          <a:p>
            <a:r>
              <a:rPr lang="es-ES" dirty="0" smtClean="0"/>
              <a:t>Hay </a:t>
            </a:r>
            <a:r>
              <a:rPr lang="es-ES" dirty="0"/>
              <a:t>una cuádruple descripción de cómo deberíamos acicalarnos espiritualmente para entrar en la sala del trono</a:t>
            </a:r>
            <a:r>
              <a:rPr lang="es-ES" dirty="0" smtClean="0"/>
              <a:t>. </a:t>
            </a:r>
            <a:r>
              <a:rPr lang="en-US" dirty="0" smtClean="0"/>
              <a:t>(MacDonald</a:t>
            </a:r>
            <a:r>
              <a:rPr lang="es-ES" dirty="0" smtClean="0"/>
              <a:t>) </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29</a:t>
            </a:fld>
            <a:endParaRPr lang="en-US"/>
          </a:p>
        </p:txBody>
      </p:sp>
      <p:sp>
        <p:nvSpPr>
          <p:cNvPr id="7" name="Rectangle 3"/>
          <p:cNvSpPr>
            <a:spLocks noGrp="1" noChangeArrowheads="1"/>
          </p:cNvSpPr>
          <p:nvPr>
            <p:ph type="title"/>
          </p:nvPr>
        </p:nvSpPr>
        <p:spPr>
          <a:xfrm>
            <a:off x="1676400" y="671512"/>
            <a:ext cx="7270750" cy="1004888"/>
          </a:xfrm>
        </p:spPr>
        <p:txBody>
          <a:bodyPr/>
          <a:lstStyle/>
          <a:p>
            <a:r>
              <a:rPr lang="es-PR" dirty="0" smtClean="0"/>
              <a:t>Hebreos 10:22-23</a:t>
            </a:r>
            <a:endParaRPr lang="es-PR" dirty="0"/>
          </a:p>
        </p:txBody>
      </p:sp>
    </p:spTree>
    <p:extLst>
      <p:ext uri="{BB962C8B-B14F-4D97-AF65-F5344CB8AC3E}">
        <p14:creationId xmlns:p14="http://schemas.microsoft.com/office/powerpoint/2010/main" val="233209247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F604A86-8852-4C82-8F97-38DAD2559BC5}" type="slidenum">
              <a:rPr lang="en-US"/>
              <a:pPr/>
              <a:t>3</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n-US" dirty="0"/>
              <a:t>El </a:t>
            </a:r>
            <a:r>
              <a:rPr lang="es-PR" dirty="0" smtClean="0"/>
              <a:t>asunto</a:t>
            </a:r>
            <a:endParaRPr lang="es-PR" dirty="0"/>
          </a:p>
        </p:txBody>
      </p:sp>
      <p:sp>
        <p:nvSpPr>
          <p:cNvPr id="315395" name="Rectangle 3"/>
          <p:cNvSpPr>
            <a:spLocks noGrp="1" noChangeArrowheads="1"/>
          </p:cNvSpPr>
          <p:nvPr>
            <p:ph type="body" sz="half" idx="1"/>
          </p:nvPr>
        </p:nvSpPr>
        <p:spPr>
          <a:xfrm>
            <a:off x="228600" y="2057400"/>
            <a:ext cx="5105400" cy="4643438"/>
          </a:xfrm>
          <a:solidFill>
            <a:schemeClr val="bg1">
              <a:alpha val="45000"/>
            </a:schemeClr>
          </a:solidFill>
        </p:spPr>
        <p:txBody>
          <a:bodyPr>
            <a:normAutofit/>
          </a:bodyPr>
          <a:lstStyle/>
          <a:p>
            <a:r>
              <a:rPr lang="es-ES" sz="3600" dirty="0"/>
              <a:t>Dios ha sido fiel y esto garantiza que nuestro futuro está seguro en Sus manos.</a:t>
            </a:r>
            <a:endParaRPr lang="es-PR" sz="3600" dirty="0"/>
          </a:p>
        </p:txBody>
      </p:sp>
      <p:pic>
        <p:nvPicPr>
          <p:cNvPr id="6" name="Picture 5" descr="j0400145.jpg"/>
          <p:cNvPicPr>
            <a:picLocks noChangeAspect="1"/>
          </p:cNvPicPr>
          <p:nvPr/>
        </p:nvPicPr>
        <p:blipFill>
          <a:blip r:embed="rId3" cstate="screen"/>
          <a:stretch>
            <a:fillRect/>
          </a:stretch>
        </p:blipFill>
        <p:spPr>
          <a:xfrm>
            <a:off x="5638800" y="2212848"/>
            <a:ext cx="2615481" cy="3921307"/>
          </a:xfrm>
          <a:prstGeom prst="rect">
            <a:avLst/>
          </a:prstGeom>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pPr marL="514350" indent="-514350">
              <a:buFont typeface="+mj-lt"/>
              <a:buAutoNum type="arabicPeriod"/>
            </a:pPr>
            <a:r>
              <a:rPr lang="es-ES" dirty="0" smtClean="0"/>
              <a:t>Con </a:t>
            </a:r>
            <a:r>
              <a:rPr lang="es-ES" dirty="0"/>
              <a:t>corazón sincero. </a:t>
            </a:r>
            <a:endParaRPr lang="es-ES" dirty="0" smtClean="0"/>
          </a:p>
          <a:p>
            <a:pPr marL="914400" lvl="1" indent="-514350"/>
            <a:r>
              <a:rPr lang="es-ES" dirty="0" smtClean="0"/>
              <a:t>El </a:t>
            </a:r>
            <a:r>
              <a:rPr lang="es-ES" dirty="0"/>
              <a:t>pueblo de Israel se acercaba a Dios con su boca, y le honraba con sus labios, pero su corazón estaba lejos de Él (</a:t>
            </a:r>
            <a:r>
              <a:rPr lang="es-ES" dirty="0">
                <a:solidFill>
                  <a:schemeClr val="tx2"/>
                </a:solidFill>
              </a:rPr>
              <a:t>Mt. 15:8</a:t>
            </a:r>
            <a:r>
              <a:rPr lang="es-ES" dirty="0"/>
              <a:t>). </a:t>
            </a:r>
            <a:endParaRPr lang="es-ES" dirty="0" smtClean="0"/>
          </a:p>
          <a:p>
            <a:pPr marL="914400" lvl="1" indent="-514350"/>
            <a:r>
              <a:rPr lang="es-ES" dirty="0" smtClean="0"/>
              <a:t>Nuestro </a:t>
            </a:r>
            <a:r>
              <a:rPr lang="es-ES" dirty="0"/>
              <a:t>allegamiento debería ser con una sinceridad absoluta</a:t>
            </a:r>
            <a:r>
              <a:rPr lang="es-ES" dirty="0" smtClean="0"/>
              <a:t>. </a:t>
            </a:r>
            <a:r>
              <a:rPr lang="en-US" dirty="0" smtClean="0"/>
              <a:t>(MacDonald</a:t>
            </a:r>
            <a:r>
              <a:rPr lang="es-ES" dirty="0" smtClean="0"/>
              <a:t>) </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30</a:t>
            </a:fld>
            <a:endParaRPr lang="en-US"/>
          </a:p>
        </p:txBody>
      </p:sp>
      <p:sp>
        <p:nvSpPr>
          <p:cNvPr id="7" name="Rectangle 3"/>
          <p:cNvSpPr>
            <a:spLocks noGrp="1" noChangeArrowheads="1"/>
          </p:cNvSpPr>
          <p:nvPr>
            <p:ph type="title"/>
          </p:nvPr>
        </p:nvSpPr>
        <p:spPr>
          <a:xfrm>
            <a:off x="1676400" y="671512"/>
            <a:ext cx="7270750" cy="1004888"/>
          </a:xfrm>
        </p:spPr>
        <p:txBody>
          <a:bodyPr/>
          <a:lstStyle/>
          <a:p>
            <a:r>
              <a:rPr lang="es-PR" dirty="0" smtClean="0"/>
              <a:t>Hebreos 10:22-23</a:t>
            </a:r>
            <a:endParaRPr lang="es-PR" dirty="0"/>
          </a:p>
        </p:txBody>
      </p:sp>
    </p:spTree>
    <p:extLst>
      <p:ext uri="{BB962C8B-B14F-4D97-AF65-F5344CB8AC3E}">
        <p14:creationId xmlns:p14="http://schemas.microsoft.com/office/powerpoint/2010/main" val="3514173279"/>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pPr marL="514350" indent="-514350">
              <a:buFont typeface="+mj-lt"/>
              <a:buAutoNum type="arabicPeriod" startAt="2"/>
            </a:pPr>
            <a:r>
              <a:rPr lang="es-ES" dirty="0" smtClean="0"/>
              <a:t>En </a:t>
            </a:r>
            <a:r>
              <a:rPr lang="es-ES" dirty="0"/>
              <a:t>plena certidumbre de fe. </a:t>
            </a:r>
            <a:endParaRPr lang="es-ES" dirty="0" smtClean="0"/>
          </a:p>
          <a:p>
            <a:pPr marL="914400" lvl="1" indent="-514350"/>
            <a:r>
              <a:rPr lang="es-ES" dirty="0" smtClean="0"/>
              <a:t>Nos </a:t>
            </a:r>
            <a:r>
              <a:rPr lang="es-ES" dirty="0"/>
              <a:t>acercamos con una absoluta confianza en las promesas de Dios y con la firme convicción de que tendremos una acogida de gracia en Su presencia</a:t>
            </a:r>
            <a:r>
              <a:rPr lang="es-ES" dirty="0" smtClean="0"/>
              <a:t>. </a:t>
            </a:r>
            <a:r>
              <a:rPr lang="en-US" dirty="0" smtClean="0"/>
              <a:t>(MacDonald</a:t>
            </a:r>
            <a:r>
              <a:rPr lang="es-ES" dirty="0" smtClean="0"/>
              <a:t>) </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31</a:t>
            </a:fld>
            <a:endParaRPr lang="en-US"/>
          </a:p>
        </p:txBody>
      </p:sp>
      <p:sp>
        <p:nvSpPr>
          <p:cNvPr id="7" name="Rectangle 3"/>
          <p:cNvSpPr>
            <a:spLocks noGrp="1" noChangeArrowheads="1"/>
          </p:cNvSpPr>
          <p:nvPr>
            <p:ph type="title"/>
          </p:nvPr>
        </p:nvSpPr>
        <p:spPr>
          <a:xfrm>
            <a:off x="1676400" y="671512"/>
            <a:ext cx="7270750" cy="1004888"/>
          </a:xfrm>
        </p:spPr>
        <p:txBody>
          <a:bodyPr/>
          <a:lstStyle/>
          <a:p>
            <a:r>
              <a:rPr lang="es-PR" dirty="0" smtClean="0"/>
              <a:t>Hebreos 10:22-23</a:t>
            </a:r>
            <a:endParaRPr lang="es-PR" dirty="0"/>
          </a:p>
        </p:txBody>
      </p:sp>
    </p:spTree>
    <p:extLst>
      <p:ext uri="{BB962C8B-B14F-4D97-AF65-F5344CB8AC3E}">
        <p14:creationId xmlns:p14="http://schemas.microsoft.com/office/powerpoint/2010/main" val="3601309964"/>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pPr marL="514350" indent="-514350">
              <a:buFont typeface="+mj-lt"/>
              <a:buAutoNum type="arabicPeriod" startAt="3"/>
            </a:pPr>
            <a:r>
              <a:rPr lang="es-ES" dirty="0" smtClean="0"/>
              <a:t>Con </a:t>
            </a:r>
            <a:r>
              <a:rPr lang="es-ES" dirty="0"/>
              <a:t>los corazones purificados de mala conciencia. </a:t>
            </a:r>
            <a:endParaRPr lang="es-ES" dirty="0" smtClean="0"/>
          </a:p>
          <a:p>
            <a:pPr marL="914400" lvl="1" indent="-514350"/>
            <a:r>
              <a:rPr lang="es-ES" dirty="0" smtClean="0"/>
              <a:t>Esto </a:t>
            </a:r>
            <a:r>
              <a:rPr lang="es-ES" dirty="0"/>
              <a:t>puede conseguirse sólo mediante el nuevo nacimiento. En el momento en que confiamos en Cristo, nos apropiamos del valor de Su sangre. </a:t>
            </a:r>
            <a:r>
              <a:rPr lang="en-US" dirty="0" smtClean="0"/>
              <a:t>(MacDonald</a:t>
            </a:r>
            <a:r>
              <a:rPr lang="es-ES" dirty="0" smtClean="0"/>
              <a:t>) </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32</a:t>
            </a:fld>
            <a:endParaRPr lang="en-US"/>
          </a:p>
        </p:txBody>
      </p:sp>
      <p:sp>
        <p:nvSpPr>
          <p:cNvPr id="7" name="Rectangle 3"/>
          <p:cNvSpPr>
            <a:spLocks noGrp="1" noChangeArrowheads="1"/>
          </p:cNvSpPr>
          <p:nvPr>
            <p:ph type="title"/>
          </p:nvPr>
        </p:nvSpPr>
        <p:spPr>
          <a:xfrm>
            <a:off x="1676400" y="671512"/>
            <a:ext cx="7270750" cy="1004888"/>
          </a:xfrm>
        </p:spPr>
        <p:txBody>
          <a:bodyPr/>
          <a:lstStyle/>
          <a:p>
            <a:r>
              <a:rPr lang="es-PR" dirty="0" smtClean="0"/>
              <a:t>Hebreos 10:22-23</a:t>
            </a:r>
            <a:endParaRPr lang="es-PR" dirty="0"/>
          </a:p>
        </p:txBody>
      </p:sp>
    </p:spTree>
    <p:extLst>
      <p:ext uri="{BB962C8B-B14F-4D97-AF65-F5344CB8AC3E}">
        <p14:creationId xmlns:p14="http://schemas.microsoft.com/office/powerpoint/2010/main" val="2332384376"/>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pPr marL="514350" indent="-514350">
              <a:buFont typeface="+mj-lt"/>
              <a:buAutoNum type="arabicPeriod" startAt="4"/>
            </a:pPr>
            <a:r>
              <a:rPr lang="es-ES" dirty="0" smtClean="0"/>
              <a:t>Y </a:t>
            </a:r>
            <a:r>
              <a:rPr lang="es-ES" dirty="0"/>
              <a:t>los cuerpos lavados con agua pura. </a:t>
            </a:r>
            <a:endParaRPr lang="es-ES" dirty="0" smtClean="0"/>
          </a:p>
          <a:p>
            <a:pPr marL="914400" lvl="1" indent="-514350"/>
            <a:r>
              <a:rPr lang="es-ES" dirty="0" smtClean="0"/>
              <a:t>Nuestros </a:t>
            </a:r>
            <a:r>
              <a:rPr lang="es-ES" dirty="0"/>
              <a:t>cuerpos representan nuestras vidas. </a:t>
            </a:r>
            <a:endParaRPr lang="es-ES" dirty="0" smtClean="0"/>
          </a:p>
          <a:p>
            <a:pPr marL="914400" lvl="1" indent="-514350"/>
            <a:r>
              <a:rPr lang="es-ES" dirty="0" smtClean="0"/>
              <a:t>El </a:t>
            </a:r>
            <a:r>
              <a:rPr lang="es-ES" dirty="0"/>
              <a:t>agua pura puede referirse bien a la palabra (</a:t>
            </a:r>
            <a:r>
              <a:rPr lang="es-ES" dirty="0" err="1">
                <a:solidFill>
                  <a:schemeClr val="tx2"/>
                </a:solidFill>
              </a:rPr>
              <a:t>Ef</a:t>
            </a:r>
            <a:r>
              <a:rPr lang="es-ES" dirty="0">
                <a:solidFill>
                  <a:schemeClr val="tx2"/>
                </a:solidFill>
              </a:rPr>
              <a:t> 5:25, 26</a:t>
            </a:r>
            <a:r>
              <a:rPr lang="es-ES" dirty="0"/>
              <a:t>), al Espíritu Santo (</a:t>
            </a:r>
            <a:r>
              <a:rPr lang="es-ES" dirty="0" err="1">
                <a:solidFill>
                  <a:schemeClr val="tx2"/>
                </a:solidFill>
              </a:rPr>
              <a:t>Jn</a:t>
            </a:r>
            <a:r>
              <a:rPr lang="es-ES" dirty="0">
                <a:solidFill>
                  <a:schemeClr val="tx2"/>
                </a:solidFill>
              </a:rPr>
              <a:t>. 7:37–39</a:t>
            </a:r>
            <a:r>
              <a:rPr lang="es-ES" dirty="0"/>
              <a:t>) o al Espíritu Santo empleando la palabra para limpiar nuestras vidas de la contaminación diaria. </a:t>
            </a:r>
            <a:r>
              <a:rPr lang="en-US" dirty="0" smtClean="0"/>
              <a:t>(MacDonald</a:t>
            </a:r>
            <a:r>
              <a:rPr lang="es-ES" dirty="0" smtClean="0"/>
              <a:t>) </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33</a:t>
            </a:fld>
            <a:endParaRPr lang="en-US"/>
          </a:p>
        </p:txBody>
      </p:sp>
      <p:sp>
        <p:nvSpPr>
          <p:cNvPr id="7" name="Rectangle 3"/>
          <p:cNvSpPr>
            <a:spLocks noGrp="1" noChangeArrowheads="1"/>
          </p:cNvSpPr>
          <p:nvPr>
            <p:ph type="title"/>
          </p:nvPr>
        </p:nvSpPr>
        <p:spPr>
          <a:xfrm>
            <a:off x="1676400" y="671512"/>
            <a:ext cx="7270750" cy="1004888"/>
          </a:xfrm>
        </p:spPr>
        <p:txBody>
          <a:bodyPr/>
          <a:lstStyle/>
          <a:p>
            <a:r>
              <a:rPr lang="es-PR" dirty="0" smtClean="0"/>
              <a:t>Hebreos 10:22-23</a:t>
            </a:r>
            <a:endParaRPr lang="es-PR" dirty="0"/>
          </a:p>
        </p:txBody>
      </p:sp>
    </p:spTree>
    <p:extLst>
      <p:ext uri="{BB962C8B-B14F-4D97-AF65-F5344CB8AC3E}">
        <p14:creationId xmlns:p14="http://schemas.microsoft.com/office/powerpoint/2010/main" val="3786733529"/>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pPr marL="514350" indent="-514350">
              <a:buFont typeface="+mj-lt"/>
              <a:buAutoNum type="arabicPeriod" startAt="4"/>
            </a:pPr>
            <a:r>
              <a:rPr lang="es-ES" dirty="0" smtClean="0"/>
              <a:t>Y </a:t>
            </a:r>
            <a:r>
              <a:rPr lang="es-ES" dirty="0"/>
              <a:t>los cuerpos lavados con agua pura. </a:t>
            </a:r>
            <a:endParaRPr lang="es-ES" dirty="0" smtClean="0"/>
          </a:p>
          <a:p>
            <a:pPr marL="914400" lvl="1" indent="-514350"/>
            <a:r>
              <a:rPr lang="es-ES" dirty="0" smtClean="0"/>
              <a:t>Somos purificados </a:t>
            </a:r>
            <a:r>
              <a:rPr lang="es-ES" dirty="0"/>
              <a:t>una vez por todas de la culpa del pecado mediante la muerte de </a:t>
            </a:r>
            <a:r>
              <a:rPr lang="es-ES" dirty="0" smtClean="0"/>
              <a:t>Cristo, </a:t>
            </a:r>
          </a:p>
          <a:p>
            <a:pPr marL="914400" lvl="1" indent="-514350"/>
            <a:r>
              <a:rPr lang="es-ES" dirty="0" smtClean="0"/>
              <a:t>Pero lavados </a:t>
            </a:r>
            <a:r>
              <a:rPr lang="es-ES" dirty="0"/>
              <a:t>una y otra vez de la contaminación del pecado por el Espíritu mediante la Palabra (véase </a:t>
            </a:r>
            <a:r>
              <a:rPr lang="es-ES" dirty="0" err="1">
                <a:solidFill>
                  <a:schemeClr val="tx2"/>
                </a:solidFill>
              </a:rPr>
              <a:t>Jn</a:t>
            </a:r>
            <a:r>
              <a:rPr lang="es-ES" dirty="0">
                <a:solidFill>
                  <a:schemeClr val="tx2"/>
                </a:solidFill>
              </a:rPr>
              <a:t>. 13:10</a:t>
            </a:r>
            <a:r>
              <a:rPr lang="es-ES" dirty="0" smtClean="0"/>
              <a:t>).</a:t>
            </a:r>
          </a:p>
          <a:p>
            <a:pPr marL="914400" lvl="1" indent="-514350"/>
            <a:r>
              <a:rPr lang="es-ES" dirty="0" smtClean="0"/>
              <a:t>Así</a:t>
            </a:r>
            <a:r>
              <a:rPr lang="es-ES" dirty="0"/>
              <a:t>, podríamos resumir los cuatro requisitos para entrar en la presencia de Dios: sinceridad, certidumbre, salvación y santificación</a:t>
            </a:r>
            <a:r>
              <a:rPr lang="es-ES" dirty="0" smtClean="0"/>
              <a:t>. </a:t>
            </a:r>
            <a:r>
              <a:rPr lang="en-US" dirty="0" smtClean="0"/>
              <a:t>(MacDonald</a:t>
            </a:r>
            <a:r>
              <a:rPr lang="es-ES" dirty="0" smtClean="0"/>
              <a:t>) </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34</a:t>
            </a:fld>
            <a:endParaRPr lang="en-US"/>
          </a:p>
        </p:txBody>
      </p:sp>
      <p:sp>
        <p:nvSpPr>
          <p:cNvPr id="7" name="Rectangle 3"/>
          <p:cNvSpPr>
            <a:spLocks noGrp="1" noChangeArrowheads="1"/>
          </p:cNvSpPr>
          <p:nvPr>
            <p:ph type="title"/>
          </p:nvPr>
        </p:nvSpPr>
        <p:spPr>
          <a:xfrm>
            <a:off x="1676400" y="671512"/>
            <a:ext cx="7270750" cy="1004888"/>
          </a:xfrm>
        </p:spPr>
        <p:txBody>
          <a:bodyPr/>
          <a:lstStyle/>
          <a:p>
            <a:r>
              <a:rPr lang="es-PR" dirty="0" smtClean="0"/>
              <a:t>Hebreos 10:22-23</a:t>
            </a:r>
            <a:endParaRPr lang="es-PR" dirty="0"/>
          </a:p>
        </p:txBody>
      </p:sp>
    </p:spTree>
    <p:extLst>
      <p:ext uri="{BB962C8B-B14F-4D97-AF65-F5344CB8AC3E}">
        <p14:creationId xmlns:p14="http://schemas.microsoft.com/office/powerpoint/2010/main" val="1262656079"/>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smtClean="0"/>
              <a:t>(</a:t>
            </a:r>
            <a:r>
              <a:rPr lang="es-ES" dirty="0" smtClean="0">
                <a:solidFill>
                  <a:schemeClr val="tx2"/>
                </a:solidFill>
              </a:rPr>
              <a:t>23</a:t>
            </a:r>
            <a:r>
              <a:rPr lang="es-ES" dirty="0" smtClean="0"/>
              <a:t>) </a:t>
            </a:r>
            <a:r>
              <a:rPr lang="es-ES" dirty="0"/>
              <a:t>La segunda exhortación es a mantener firme, sin fluctuar, la profesión de nuestra </a:t>
            </a:r>
            <a:r>
              <a:rPr lang="es-ES" dirty="0" smtClean="0"/>
              <a:t>esperanza –</a:t>
            </a:r>
            <a:r>
              <a:rPr lang="es-ES" i="1" dirty="0" smtClean="0"/>
              <a:t>confesión </a:t>
            </a:r>
            <a:r>
              <a:rPr lang="es-ES" i="1" dirty="0"/>
              <a:t>de que nuestra única esperanza está en Cristo.</a:t>
            </a:r>
          </a:p>
          <a:p>
            <a:r>
              <a:rPr lang="es-ES" dirty="0"/>
              <a:t>A los que se sintiesen tentados a abandonar las futuras e invisibles bendiciones del cristianismo por las cosas presentes y visibles del judaísmo se les recuerda que fiel es el que prometió. </a:t>
            </a:r>
            <a:r>
              <a:rPr lang="en-US" dirty="0" smtClean="0"/>
              <a:t>(MacDonald</a:t>
            </a:r>
            <a:r>
              <a:rPr lang="es-ES" dirty="0" smtClean="0"/>
              <a:t>) </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35</a:t>
            </a:fld>
            <a:endParaRPr lang="en-US"/>
          </a:p>
        </p:txBody>
      </p:sp>
      <p:sp>
        <p:nvSpPr>
          <p:cNvPr id="7" name="Rectangle 3"/>
          <p:cNvSpPr>
            <a:spLocks noGrp="1" noChangeArrowheads="1"/>
          </p:cNvSpPr>
          <p:nvPr>
            <p:ph type="title"/>
          </p:nvPr>
        </p:nvSpPr>
        <p:spPr>
          <a:xfrm>
            <a:off x="1676400" y="671512"/>
            <a:ext cx="7270750" cy="1004888"/>
          </a:xfrm>
        </p:spPr>
        <p:txBody>
          <a:bodyPr/>
          <a:lstStyle/>
          <a:p>
            <a:r>
              <a:rPr lang="es-PR" dirty="0" smtClean="0"/>
              <a:t>Hebreos 10:22-23</a:t>
            </a:r>
            <a:endParaRPr lang="es-PR" dirty="0"/>
          </a:p>
        </p:txBody>
      </p:sp>
    </p:spTree>
    <p:extLst>
      <p:ext uri="{BB962C8B-B14F-4D97-AF65-F5344CB8AC3E}">
        <p14:creationId xmlns:p14="http://schemas.microsoft.com/office/powerpoint/2010/main" val="1387004733"/>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smtClean="0"/>
              <a:t>Sus </a:t>
            </a:r>
            <a:r>
              <a:rPr lang="es-ES" dirty="0"/>
              <a:t>promesas nunca pueden fallar; nadie que confíe en Él quedará jamás frustrado. </a:t>
            </a:r>
            <a:endParaRPr lang="es-ES" dirty="0" smtClean="0"/>
          </a:p>
          <a:p>
            <a:r>
              <a:rPr lang="es-ES" dirty="0" smtClean="0"/>
              <a:t>El </a:t>
            </a:r>
            <a:r>
              <a:rPr lang="es-ES" dirty="0"/>
              <a:t>Salvador vendrá, así como lo prometió, y Su pueblo estará con Él y será como Él para siempre</a:t>
            </a:r>
            <a:r>
              <a:rPr lang="es-ES" dirty="0" smtClean="0"/>
              <a:t>. </a:t>
            </a:r>
            <a:r>
              <a:rPr lang="en-US" dirty="0" smtClean="0"/>
              <a:t>(MacDonald</a:t>
            </a:r>
            <a:r>
              <a:rPr lang="es-ES" dirty="0" smtClean="0"/>
              <a:t>) </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36</a:t>
            </a:fld>
            <a:endParaRPr lang="en-US"/>
          </a:p>
        </p:txBody>
      </p:sp>
      <p:sp>
        <p:nvSpPr>
          <p:cNvPr id="7" name="Rectangle 3"/>
          <p:cNvSpPr>
            <a:spLocks noGrp="1" noChangeArrowheads="1"/>
          </p:cNvSpPr>
          <p:nvPr>
            <p:ph type="title"/>
          </p:nvPr>
        </p:nvSpPr>
        <p:spPr>
          <a:xfrm>
            <a:off x="1676400" y="671512"/>
            <a:ext cx="7270750" cy="1004888"/>
          </a:xfrm>
        </p:spPr>
        <p:txBody>
          <a:bodyPr/>
          <a:lstStyle/>
          <a:p>
            <a:r>
              <a:rPr lang="es-PR" dirty="0" smtClean="0"/>
              <a:t>Hebreos 10:22-23</a:t>
            </a:r>
            <a:endParaRPr lang="es-PR" dirty="0"/>
          </a:p>
        </p:txBody>
      </p:sp>
    </p:spTree>
    <p:extLst>
      <p:ext uri="{BB962C8B-B14F-4D97-AF65-F5344CB8AC3E}">
        <p14:creationId xmlns:p14="http://schemas.microsoft.com/office/powerpoint/2010/main" val="3460772607"/>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D9AE468-7CC2-4E24-8F01-FEA7AC0A89BC}" type="slidenum">
              <a:rPr lang="en-US"/>
              <a:pPr/>
              <a:t>37</a:t>
            </a:fld>
            <a:endParaRPr lang="en-US" dirty="0"/>
          </a:p>
        </p:txBody>
      </p:sp>
      <p:sp>
        <p:nvSpPr>
          <p:cNvPr id="29698" name="Rectangle 2"/>
          <p:cNvSpPr>
            <a:spLocks noGrp="1" noChangeArrowheads="1"/>
          </p:cNvSpPr>
          <p:nvPr>
            <p:ph type="title"/>
          </p:nvPr>
        </p:nvSpPr>
        <p:spPr/>
        <p:txBody>
          <a:bodyPr/>
          <a:lstStyle/>
          <a:p>
            <a:r>
              <a:rPr lang="es-PR" dirty="0"/>
              <a:t>Recursos</a:t>
            </a:r>
          </a:p>
        </p:txBody>
      </p:sp>
      <p:sp>
        <p:nvSpPr>
          <p:cNvPr id="29699" name="Rectangle 3"/>
          <p:cNvSpPr>
            <a:spLocks noGrp="1" noChangeArrowheads="1"/>
          </p:cNvSpPr>
          <p:nvPr>
            <p:ph type="body" idx="1"/>
          </p:nvPr>
        </p:nvSpPr>
        <p:spPr>
          <a:xfrm>
            <a:off x="152400" y="2286000"/>
            <a:ext cx="8305800" cy="4230687"/>
          </a:xfrm>
        </p:spPr>
        <p:txBody>
          <a:bodyPr/>
          <a:lstStyle/>
          <a:p>
            <a:pPr marL="342900" lvl="1" indent="-342900">
              <a:lnSpc>
                <a:spcPct val="90000"/>
              </a:lnSpc>
              <a:spcAft>
                <a:spcPts val="1200"/>
              </a:spcAft>
              <a:buClr>
                <a:schemeClr val="folHlink"/>
              </a:buClr>
              <a:buSzPct val="60000"/>
              <a:buNone/>
            </a:pPr>
            <a:r>
              <a:rPr lang="es-PR" sz="1600" dirty="0" smtClean="0"/>
              <a:t>Floyd, </a:t>
            </a:r>
            <a:r>
              <a:rPr lang="es-PR" sz="1600" dirty="0" err="1" smtClean="0"/>
              <a:t>Ronie</a:t>
            </a:r>
            <a:r>
              <a:rPr lang="es-PR" sz="1600" dirty="0" smtClean="0"/>
              <a:t>. </a:t>
            </a:r>
            <a:r>
              <a:rPr lang="es-PR" sz="1600" dirty="0"/>
              <a:t>y</a:t>
            </a:r>
            <a:r>
              <a:rPr lang="es-PR" sz="1600" dirty="0" smtClean="0"/>
              <a:t> David Francis, </a:t>
            </a:r>
            <a:r>
              <a:rPr lang="es-PR" sz="1600" dirty="0"/>
              <a:t>e</a:t>
            </a:r>
            <a:r>
              <a:rPr lang="es-PR" sz="1600" dirty="0" smtClean="0"/>
              <a:t>ds. </a:t>
            </a:r>
            <a:r>
              <a:rPr lang="es-PR" sz="1600" i="1" dirty="0" smtClean="0"/>
              <a:t>Estudios Bíblicos para la Vida para Adultos, </a:t>
            </a:r>
            <a:r>
              <a:rPr lang="es-PR" sz="1600" dirty="0" smtClean="0"/>
              <a:t>Primavera 2015,</a:t>
            </a:r>
            <a:r>
              <a:rPr lang="es-PR" sz="1600" i="1" dirty="0" smtClean="0"/>
              <a:t>  </a:t>
            </a:r>
            <a:r>
              <a:rPr lang="es-PR" sz="1600" dirty="0" smtClean="0"/>
              <a:t>Vol. 1, Núm. 4.</a:t>
            </a:r>
            <a:r>
              <a:rPr lang="es-PR" sz="1600" i="1" dirty="0" smtClean="0"/>
              <a:t>  </a:t>
            </a:r>
            <a:r>
              <a:rPr lang="es-PR" sz="1600" dirty="0" smtClean="0"/>
              <a:t>Nashville, TN: </a:t>
            </a:r>
            <a:r>
              <a:rPr lang="es-PR" sz="1600" dirty="0" err="1" smtClean="0"/>
              <a:t>Lifeway</a:t>
            </a:r>
            <a:r>
              <a:rPr lang="es-PR" sz="1600" dirty="0" smtClean="0"/>
              <a:t> </a:t>
            </a:r>
            <a:r>
              <a:rPr lang="es-PR" sz="1600" dirty="0" err="1" smtClean="0"/>
              <a:t>Church</a:t>
            </a:r>
            <a:r>
              <a:rPr lang="es-PR" sz="1600" dirty="0" smtClean="0"/>
              <a:t> </a:t>
            </a:r>
            <a:r>
              <a:rPr lang="es-PR" sz="1600" dirty="0" err="1" smtClean="0"/>
              <a:t>Resources</a:t>
            </a:r>
            <a:r>
              <a:rPr lang="es-PR" sz="1600" dirty="0" smtClean="0"/>
              <a:t>, 2015. 70-80.</a:t>
            </a:r>
          </a:p>
          <a:p>
            <a:pPr marL="342900" lvl="1" indent="-342900">
              <a:lnSpc>
                <a:spcPct val="90000"/>
              </a:lnSpc>
              <a:spcAft>
                <a:spcPts val="1200"/>
              </a:spcAft>
              <a:buClr>
                <a:schemeClr val="folHlink"/>
              </a:buClr>
              <a:buSzPct val="60000"/>
              <a:buNone/>
            </a:pPr>
            <a:r>
              <a:rPr lang="en-US" sz="1600" dirty="0" smtClean="0"/>
              <a:t>MacDonald</a:t>
            </a:r>
            <a:r>
              <a:rPr lang="en-US" sz="1600" dirty="0"/>
              <a:t>, William. </a:t>
            </a:r>
            <a:r>
              <a:rPr lang="en-US" sz="1600" dirty="0" err="1"/>
              <a:t>Comentario</a:t>
            </a:r>
            <a:r>
              <a:rPr lang="en-US" sz="1600" dirty="0"/>
              <a:t> </a:t>
            </a:r>
            <a:r>
              <a:rPr lang="en-US" sz="1600" dirty="0" err="1" smtClean="0"/>
              <a:t>Bíblico</a:t>
            </a:r>
            <a:r>
              <a:rPr lang="en-US" sz="1600" dirty="0" smtClean="0"/>
              <a:t> </a:t>
            </a:r>
            <a:r>
              <a:rPr lang="en-US" sz="1600" dirty="0"/>
              <a:t>de William MacDonald: </a:t>
            </a:r>
            <a:r>
              <a:rPr lang="en-US" sz="1600" dirty="0" err="1"/>
              <a:t>Antiguo</a:t>
            </a:r>
            <a:r>
              <a:rPr lang="en-US" sz="1600" dirty="0"/>
              <a:t> </a:t>
            </a:r>
            <a:r>
              <a:rPr lang="en-US" sz="1600" dirty="0" err="1"/>
              <a:t>Testamento</a:t>
            </a:r>
            <a:r>
              <a:rPr lang="en-US" sz="1600" dirty="0"/>
              <a:t> y Nuevo </a:t>
            </a:r>
            <a:r>
              <a:rPr lang="en-US" sz="1600" dirty="0" err="1"/>
              <a:t>Testamento</a:t>
            </a:r>
            <a:r>
              <a:rPr lang="en-US" sz="1600" dirty="0"/>
              <a:t>. </a:t>
            </a:r>
            <a:r>
              <a:rPr lang="en-US" sz="1600" dirty="0" err="1"/>
              <a:t>Viladecavalls</a:t>
            </a:r>
            <a:r>
              <a:rPr lang="en-US" sz="1600" dirty="0"/>
              <a:t> (Barcelona), </a:t>
            </a:r>
            <a:r>
              <a:rPr lang="en-US" sz="1600" dirty="0" err="1" smtClean="0"/>
              <a:t>España</a:t>
            </a:r>
            <a:r>
              <a:rPr lang="en-US" sz="1600" dirty="0"/>
              <a:t>: Editorial CLIE, 2004. </a:t>
            </a:r>
            <a:r>
              <a:rPr lang="en-US" sz="1600" dirty="0" smtClean="0"/>
              <a:t>Print.</a:t>
            </a:r>
          </a:p>
          <a:p>
            <a:pPr marL="342900" lvl="1" indent="-342900">
              <a:lnSpc>
                <a:spcPct val="90000"/>
              </a:lnSpc>
              <a:spcAft>
                <a:spcPts val="1200"/>
              </a:spcAft>
              <a:buClr>
                <a:schemeClr val="folHlink"/>
              </a:buClr>
              <a:buSzPct val="60000"/>
              <a:buNone/>
            </a:pPr>
            <a:r>
              <a:rPr lang="es-PR" sz="1600" dirty="0" smtClean="0">
                <a:hlinkClick r:id="rId2"/>
              </a:rPr>
              <a:t>http</a:t>
            </a:r>
            <a:r>
              <a:rPr lang="es-PR" sz="1600" dirty="0">
                <a:hlinkClick r:id="rId2"/>
              </a:rPr>
              <a:t>://blog.lifeway.com/eblifewayadultos</a:t>
            </a:r>
            <a:r>
              <a:rPr lang="es-PR" sz="1600" dirty="0" smtClean="0">
                <a:hlinkClick r:id="rId2"/>
              </a:rPr>
              <a:t>/</a:t>
            </a:r>
            <a:endParaRPr lang="es-PR" sz="1600" dirty="0" smtClean="0"/>
          </a:p>
          <a:p>
            <a:pPr>
              <a:lnSpc>
                <a:spcPct val="90000"/>
              </a:lnSpc>
              <a:spcAft>
                <a:spcPts val="600"/>
              </a:spcAft>
              <a:buNone/>
            </a:pPr>
            <a:r>
              <a:rPr lang="es-PR" sz="1600" dirty="0">
                <a:hlinkClick r:id="rId3"/>
              </a:rPr>
              <a:t>http://</a:t>
            </a:r>
            <a:r>
              <a:rPr lang="es-PR" sz="1600" dirty="0" smtClean="0">
                <a:hlinkClick r:id="rId3"/>
              </a:rPr>
              <a:t>distantshores.org/resources/illustrations/sweet-publishing</a:t>
            </a:r>
            <a:r>
              <a:rPr lang="es-PR" sz="1600" dirty="0"/>
              <a:t> </a:t>
            </a:r>
            <a:r>
              <a:rPr lang="es-ES" sz="1600" dirty="0" smtClean="0"/>
              <a:t>(imágenes bíblicas).</a:t>
            </a:r>
          </a:p>
          <a:p>
            <a:pPr>
              <a:lnSpc>
                <a:spcPct val="90000"/>
              </a:lnSpc>
              <a:spcAft>
                <a:spcPts val="600"/>
              </a:spcAft>
              <a:buNone/>
            </a:pPr>
            <a:r>
              <a:rPr lang="en-US" sz="1600" dirty="0">
                <a:hlinkClick r:id="rId4"/>
              </a:rPr>
              <a:t>http://</a:t>
            </a:r>
            <a:r>
              <a:rPr lang="en-US" sz="1600" dirty="0" smtClean="0">
                <a:hlinkClick r:id="rId4"/>
              </a:rPr>
              <a:t>st-takla.org/Gallery/Bible/Illustrations.html</a:t>
            </a:r>
            <a:r>
              <a:rPr lang="en-US" sz="1600" dirty="0" smtClean="0"/>
              <a:t> </a:t>
            </a:r>
            <a:r>
              <a:rPr lang="es-ES" sz="1600" dirty="0" smtClean="0">
                <a:latin typeface="+mj-lt"/>
              </a:rPr>
              <a:t>(imágenes bíblicas).</a:t>
            </a:r>
            <a:endParaRPr lang="en-US" sz="1600" dirty="0">
              <a:latin typeface="+mj-lt"/>
            </a:endParaRPr>
          </a:p>
          <a:p>
            <a:pPr>
              <a:lnSpc>
                <a:spcPct val="90000"/>
              </a:lnSpc>
              <a:spcAft>
                <a:spcPts val="600"/>
              </a:spcAft>
              <a:buNone/>
            </a:pPr>
            <a:endParaRPr lang="es-PR" sz="1600" dirty="0" smtClean="0"/>
          </a:p>
        </p:txBody>
      </p:sp>
      <p:pic>
        <p:nvPicPr>
          <p:cNvPr id="29700" name="Picture 4" descr="doveg"/>
          <p:cNvPicPr>
            <a:picLocks noChangeAspect="1" noChangeArrowheads="1"/>
          </p:cNvPicPr>
          <p:nvPr/>
        </p:nvPicPr>
        <p:blipFill>
          <a:blip r:embed="rId5" cstate="screen"/>
          <a:srcRect/>
          <a:stretch>
            <a:fillRect/>
          </a:stretch>
        </p:blipFill>
        <p:spPr bwMode="auto">
          <a:xfrm>
            <a:off x="7620000" y="381000"/>
            <a:ext cx="1143000" cy="12954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360459"/>
          </a:xfrm>
          <a:prstGeom prst="rect">
            <a:avLst/>
          </a:prstGeom>
        </p:spPr>
      </p:pic>
      <p:sp>
        <p:nvSpPr>
          <p:cNvPr id="16386" name="Rectangle 2"/>
          <p:cNvSpPr>
            <a:spLocks noGrp="1" noChangeArrowheads="1"/>
          </p:cNvSpPr>
          <p:nvPr>
            <p:ph type="title"/>
          </p:nvPr>
        </p:nvSpPr>
        <p:spPr>
          <a:xfrm>
            <a:off x="517849" y="304800"/>
            <a:ext cx="8153399" cy="571500"/>
          </a:xfrm>
          <a:solidFill>
            <a:schemeClr val="bg1">
              <a:lumMod val="95000"/>
              <a:lumOff val="5000"/>
              <a:alpha val="65000"/>
            </a:schemeClr>
          </a:solidFill>
          <a:ln/>
        </p:spPr>
        <p:txBody>
          <a:bodyPr anchor="ctr">
            <a:noAutofit/>
          </a:bodyPr>
          <a:lstStyle/>
          <a:p>
            <a:pPr algn="ctr"/>
            <a:r>
              <a:rPr lang="es-PR" dirty="0" smtClean="0">
                <a:solidFill>
                  <a:schemeClr val="tx1"/>
                </a:solidFill>
              </a:rPr>
              <a:t>Próximo Estudio Dominical</a:t>
            </a:r>
            <a:endParaRPr lang="es-PR" dirty="0">
              <a:solidFill>
                <a:schemeClr val="tx1"/>
              </a:solidFill>
            </a:endParaRPr>
          </a:p>
        </p:txBody>
      </p:sp>
      <p:sp>
        <p:nvSpPr>
          <p:cNvPr id="16387" name="Rectangle 3"/>
          <p:cNvSpPr>
            <a:spLocks noGrp="1" noChangeArrowheads="1"/>
          </p:cNvSpPr>
          <p:nvPr>
            <p:ph idx="1"/>
          </p:nvPr>
        </p:nvSpPr>
        <p:spPr>
          <a:xfrm>
            <a:off x="517849" y="1028700"/>
            <a:ext cx="8153400" cy="5448300"/>
          </a:xfrm>
          <a:solidFill>
            <a:schemeClr val="bg1">
              <a:lumMod val="95000"/>
              <a:lumOff val="5000"/>
              <a:alpha val="65000"/>
            </a:schemeClr>
          </a:solidFill>
          <a:ln/>
        </p:spPr>
        <p:txBody>
          <a:bodyPr anchor="ctr">
            <a:noAutofit/>
          </a:bodyPr>
          <a:lstStyle/>
          <a:p>
            <a:pPr marL="166688" lvl="0" indent="0" algn="ctr" fontAlgn="auto">
              <a:spcAft>
                <a:spcPts val="1200"/>
              </a:spcAft>
              <a:buNone/>
              <a:defRPr/>
            </a:pPr>
            <a:r>
              <a:rPr lang="es-PR" sz="4400" dirty="0" smtClean="0"/>
              <a:t>Verano </a:t>
            </a:r>
            <a:r>
              <a:rPr lang="es-PR" sz="4400" kern="1200" dirty="0" smtClean="0"/>
              <a:t>2015/Tema</a:t>
            </a:r>
            <a:r>
              <a:rPr lang="es-PR" sz="4400" dirty="0" smtClean="0"/>
              <a:t>: </a:t>
            </a:r>
            <a:r>
              <a:rPr lang="es-PR" sz="4400" cap="small" dirty="0" smtClean="0"/>
              <a:t>Fe resistente: Cómo permanecer firmes en medio del sufrimiento</a:t>
            </a:r>
            <a:endParaRPr lang="es-PR" sz="4400" kern="1200" cap="small" dirty="0"/>
          </a:p>
          <a:p>
            <a:pPr marL="401638" indent="-234950" algn="ctr">
              <a:spcAft>
                <a:spcPts val="600"/>
              </a:spcAft>
              <a:buNone/>
            </a:pPr>
            <a:r>
              <a:rPr lang="es-PR" sz="4000" cap="small" dirty="0" smtClean="0"/>
              <a:t>Sesión 1:</a:t>
            </a:r>
            <a:r>
              <a:rPr lang="en-US" sz="4000" cap="small" dirty="0" smtClean="0"/>
              <a:t> </a:t>
            </a:r>
            <a:r>
              <a:rPr lang="es-PR" sz="4000" cap="small" dirty="0" smtClean="0"/>
              <a:t>Fe enfocada</a:t>
            </a:r>
          </a:p>
          <a:p>
            <a:pPr marL="401638" indent="-234950" algn="ctr">
              <a:spcAft>
                <a:spcPts val="600"/>
              </a:spcAft>
              <a:buNone/>
            </a:pPr>
            <a:r>
              <a:rPr lang="es-PR" sz="4000" kern="1200" dirty="0" smtClean="0"/>
              <a:t>19 </a:t>
            </a:r>
            <a:r>
              <a:rPr lang="es-PR" sz="4000" kern="1200" dirty="0"/>
              <a:t>de </a:t>
            </a:r>
            <a:r>
              <a:rPr lang="es-PR" sz="4000" dirty="0" smtClean="0"/>
              <a:t>julio </a:t>
            </a:r>
            <a:r>
              <a:rPr lang="es-PR" sz="4000" kern="1200" dirty="0"/>
              <a:t>de </a:t>
            </a:r>
            <a:r>
              <a:rPr lang="es-PR" sz="4000" kern="1200" dirty="0" smtClean="0"/>
              <a:t>2015</a:t>
            </a:r>
            <a:endParaRPr lang="es-PR" sz="2800" kern="1200" dirty="0"/>
          </a:p>
          <a:p>
            <a:pPr marL="401638" indent="-234950" algn="ctr">
              <a:buNone/>
            </a:pPr>
            <a:r>
              <a:rPr lang="es-PR" dirty="0" smtClean="0"/>
              <a:t>Leer </a:t>
            </a:r>
            <a:r>
              <a:rPr lang="es-PR" dirty="0"/>
              <a:t>y meditar en</a:t>
            </a:r>
            <a:r>
              <a:rPr lang="es-PR" dirty="0" smtClean="0"/>
              <a:t>:</a:t>
            </a:r>
          </a:p>
          <a:p>
            <a:pPr marL="401638" indent="-234950" algn="ctr">
              <a:buNone/>
            </a:pPr>
            <a:r>
              <a:rPr lang="es-PR" dirty="0" smtClean="0"/>
              <a:t>(</a:t>
            </a:r>
            <a:r>
              <a:rPr lang="en-US" dirty="0" smtClean="0"/>
              <a:t>1 Pedro 1:3-9, 13</a:t>
            </a:r>
            <a:r>
              <a:rPr lang="es-PR" dirty="0" smtClean="0"/>
              <a:t>)</a:t>
            </a:r>
            <a:endParaRPr lang="es-PR" dirty="0"/>
          </a:p>
        </p:txBody>
      </p:sp>
      <p:sp>
        <p:nvSpPr>
          <p:cNvPr id="11266" name="AutoShape 2" descr="data:image/jpeg;base64,/9j/4AAQSkZJRgABAQAAAQABAAD/2wCEAAkGBhQSERUUExQVFRUUGBcaFxcYGBcaHRcdGBgbHRgYGxgXHSYfHB0jGhkYHy8gIycpLCwsGh4xNTAqNSYrLCkBCQoKDgwOGg8PGi4lHyQ0NCwsLDQsLCwtLCwsLCwsLCksLCwsLCwsLCwsLCwsLCwsLCwsLCwsLCwsLCwsLCwsLP/AABEIALEBHAMBIgACEQEDEQH/xAAbAAACAgMBAAAAAAAAAAAAAAAEBQMGAAECB//EAEAQAAECAwUFBgMGBQQCAwAAAAECEQADIQQFEjFBIlFhcYEGEzKRobHB0fAjM0JicuEUUoKy8QdDkqIVUyTC0v/EABoBAAIDAQEAAAAAAAAAAAAAAAMEAQIFAAb/xAAwEQACAQMDAgUDAwQDAAAAAAABAgADESEEEjEiQRMyUXHwYZGxgcHRM0Lh8QUUI//aAAwDAQACEQMRAD8ArFmu1z6xzaZAKj+URYlWTAgfmELJlmz4mMYL3M0YmXIZJVlCa8gyVb1Mke5i022zAgJ6/AfGEdtsZWspSHCNeJz+XSLoLG8oxxA5FhSkD2glKQHLaZRpKyMwAeOjRxM2jUkxBJJzJxaDT1AOAHeBU2boIKmpwvlEa5ZOesHU2EqSBOTseFLnjr9PHCpaioK1O+CEWA6mD5NiAAcbI13xBcDiRzEc2yYiG6kCIF2Mnjxi1SLFSmWkTz7IlKNqj1A1PSLLWaVKiU6TZA+1E6bHtoYMCRU68t8OpyQHVhSniWfoIX2MJVOTmolWf+YIHZsyhtHNms7IDaN7x2gbLbjDyVYA1G0945VdNCevn/iIWg5F7SPEUYvIEjaSfqsNZVkoW3vHf/jgUpPIdTBkuyU4FvaCeA/eU8VfWLJtl2YimWdS2bWHS7OMnevoREtkkMkaNT0ifAI5neKIrTdyjnlSgiCfdCQXq5bWLF3JiH+Gdni4orwRBmoeRKLet1pMtaWO/kaVimm7yk5Yhy+Eer2+yUUOcUmdZmUaaxp6fTI6EWsYnV1DI0QOAAQkHe58gKuzDo8QTLNk0Op93ajrT1EZLsDJcVGo+IEI16T0DYxujVWqMREUEZxLZZ6pZxJPMbxuMNLXZKUZoX/wnCFw4YZjNrcQ4SgrDMlHCWqnR9afDyiC2KxFIAwzH30PWObI8vPI5/OJr2szsc6O4yIq1ekCGHt9ofzLjnvJLbMC8KlpUspDKenhOQbLFXjWLBZ+zqZKjNR9zOl0BrhxMa8G3xzc8yUuxlyMYzc6wLZO0M6RLKDhVLdkJU78QDurr8oXuzXQYtiXZAeoRXabvVZ1bKsSXpvD5PDWXeKSEF2JLEbuPLjGXonEgWiWQAn8Ct5pT8wOnOFllmEL8I2mxcBqBwOnKCnqFzzBLYS0YKYd2XEbvrdEJSYNTZqj+XDQ7+Z5e0RzpbnNv21gQOLy1ry43myQSfwppz/yYVpQShW5IHwf1eC78nbAf8SvRLn3aO7uA7ovpX4mKgy8QXmrDqxOwng2ZhXKlYVajKpB9jB06bjmuk+FwOZ8R6qLdIOVIUQywN/qIvB2vEtvsWIFZYMHI31AeEs0udwi035MZExv5QP+yQfjFaEqjvU5CKyDiD9x6wRIsxBHHKCpVnc10HODJNmpssW9OMVuWxJtYXghl4a0caGOJZUssp/rhBc2SCabW8jWJES30ZgN3Utxi4SUvOrHLzGJSQPrSAbytiUnCnaV7cTEtptLAhFT9ecQybAVjIAb9TvMNUqLOdqiBqVVQXJipVmXMIc4j6B4eXRc4ExJLOIMs9lCcvPfDG7ZX2nn7RtUtCtNdz5MyX1hdtqYEbosoCeVY6/hqEb4Ilpcn60ieXLcRJGBCAwUWdgBy9InErZjsoo/1WO0ZEfWUBqDqxCp5cwdUir/AKfr0ggIbq0aKT5iCJUl8s6RUi8kSJIpzjZk0aGabtAIClJSVZAkAnkCaxHbLIUlj9NFAQeJYqRzEFskfXSKVbbMyzHoFtlxUb0kbUaejOSJnawdIIiYSI7ky20cfGCxJjsSWhutSWqu1hEaNZqbbliv+DcmmdR8RA67sb6zh4mWXccInNlChHmtTpWonPHrPR6fULWGOZVF2AHPJ6603wRZ7nYHvPAk0/Mz+lXhrabM3KNzgUpTiqpgyN24q+UZta6jmaFIXMQIu9Eo4yKnwy9OClD4fQyWhClkzTmksToeG75xPbLPMTMOzjL5hz7CAU2JalgLcAkAliGD1Z4qLnLGGJAFgMQVVkORLj8qgoeWcG3auWkLSVOSU4aGjE04Z8oscm5pWAgJG793OvyiIXOEy8SRkS6dGB+DxJq3EFtzDLrWwwHI5PoflBabKku4DgtAUoFgdX+vhDGUkKSDAUYjEuRDr4luUp3JJ8zX2jfehNnmnXAs8mFI3fswpmpb+Vj1P+YUdop2CQQNSB0d/hFA3UJcjpi+6kZ8CGiySUbCSc2c8KOPeK7cxq+9h1/w8WFSjgBGfoKAQUG8Ha0SdpxhlpGq1B+Qc+5EIJKK8soIvO8lTZhKi4S4TwG/rnHFnS54PF7XgiZKmYaga5mCLPKUnM0LU37gBBCLPhDipP1WCQkAOdpR9OUXC+kr7zlaWGTPp9cIS2yaScCSWGbanUQ3ng5JO0ddwjUqQEhhGnpNCa3UTYRDVataXSMmAWOwHDUM/wBc4ZISAAI20doRG9Q0yUR0zErah6xzMaD7uG1zFYECRB9gYqbhF6vlkUvMI5sst/rhBKQzxHKQxDcPaOkqz6xn8zT4mDLk0dyRQ9I4A2YkRTEd8DYdUuDiamDLrB10J2w8AqOXWCLLOw13VMCcYIhF5lX7RXWlc2YqYsmapRA3JI0Z9KRZLita5lhkmacS04klWb4SQC5zLMH4RUu2N/Y5zyQUhhiVh8aqgt0wirO0BXT2pnykIlsDLAdlAUJJKtXbXrGVRulS7GalYb0sol2tQcU0Hxit3lJ2nhpdV7pngjwrFSl9+o4e0D29IePQaVhuuOJhalDtIMTiVpGGzNBRQ9Y5JjTJmUFkHdxoDDU5OH4PBCsngZawpJBpiHuP3hauquhUxmgSjhhNTgQaZjWALZZC2NOtFA1Y/vnBd2zCtBc1TQ/COpamNfCqiuG48xHlalO/aemRyJFY7o2EkucQBdz1yO+B59gIXLIJwuHBPFiPWHd1r2VS1Zyz/wBVGhHn7RJeNmow0OIdKtANohbzRsrOwzaIpSc9zn1zhlMFH5wMgOF/VDFNsm8T2NYFOvTIxOm04XHGBZiSmYN2JQ8zDGXYnFaxXbL3hfaT70cAk86qhNf21LSBvc8glR+MOL+8aX3D4wDbrO8niVh+oMLA9QhLdM5skpIloYV15mr+sR37bu7kAfimOG4BnPw6wysVjxAdNfrhCHttKAmy07kZbnUYZpwNTEQoQ7QxkycQppEFnQH+usPbFZXSwgwF4CRyEE01ju12hEvZ8Uwjw7ucA2m9mKkyc8ivdvw/OBJEllFy5ap89YYAtKExnKUWCjmoB/KJBG8DAcGjK6R7BFCqAJ5JmLMSZ1hPOOk+saA5nlGIMWtKyR98MbsVtGARkxeGd0pAUrVm61gNXymHo+cR1KR8I4b3jqUaxtIpzMZ/aafebWNlo7Sih5Qwl3YCnEtQQneSB7xKu6wUEy1BY4EH2gPiLCbDEwHsYFvKeyUpzx1ObUbPhV+ggqYlukJO1SgEy3LAhhzUpKfZ4HqelSYbS5eKL3Uxr3R3GXMSD/xLwNZbtSuV3hmkKJZIUaFqfhPsId2ywInSghLBYDpOTNlUZAjSE97WyXZZPdpImrU5USMnAq2n4eJjCFXfxNnb6wCUuZInAhLKBzCiQ2ZFdCNM4tdonhSUrGSgCOsUfvFMkA1qz7wS3oW6xYrhtJVZw9GURwD7TV4qjW/42qd9plf8hTGy8KK2jaqxwJgdnH1ujFTgejdXD04MRHoty3tPP7GsSRObVMIFH3v8IWmbVgdQRwyrE1tt6QUjEK5h4Wiel2cGmYbPj84z9TUs3MdoJdciEWeeUTCdFGv9WUMLSsDkaQinTgCavyr0hlZraForUt7a+TRjuRuNprJcAXhSV0CgWUgMfzIPyPw3Q9tUwEApyaF1wWdJxk6EAcH+hB9vSyXGmkKEZMaXIElnJ8LbvcRFZZFVR2me4Qdwr5RrvfEeB9opJiSdJBXLbLvCegc/CGRmtoejQLZB9okflPygoWUmIEsYVfEjaRR3SQehP/6gO3pwhXHu28s/SG17pqD+ryLQmtxpzb0BaM/vGe0Pu1SEpauIeVXin9rJmK1F9EpHpDmdeol7RFAkO2b5RTbZeSpsxa1ZqU7bgdOkOUbxetaMbAxPABzBN43vgQZSDtHxqGgP4RCe1W4ykoSnxLqTuGgEdXZapSVpM0FdKJH4ucNDpEW5hFmSxbfUNy/aCpCXVzUB6t8YsEi0CfKI/hpMoUZaqKBIphZqsCd2+K7ZZo7xD6zEP5gxem1zKuth7xyqSc2Lb2jkpyh3JmgOlbsDXduL74Fkl6FAYqNWcNlrlHohrj3ExDoAODFqZdIklpy4xY1WZBQ7AjyI5ceELLRdzMUqCuGSn5ZGDJrKZw2IF9FUGVzB0CGV2Jz6QD3RdiOfyg271Z8/nF3dXXpMrTRlbIjaXBt3WbEpOocwFJiO8b8/hkMis5qbpb/iPHUJ84QfAmgvrAu0V4KtFsVKRUST3csDLEKKV/yxEncgQ+7Od7LmSgsoIXiScLvsoUqr51Q/DrCnsZdmBK5ynJDucySzqPEu484M7KXsbRPnT1JwJkju5aTmXJK1K/MWSOAJjJd2apsQ4EfpooTe3Jhd5SwJquZim/6hS3lIA0c+QMWyfMxLKjqTFf7aSXlJPBQb+l394c1HkgtMf/SVWw9oFKlpBKgapfSmeWTwDfk1KmUCCVJLtwKR7NE1zynlEM5OJudfmY6l3AZiDMchI2SMNWFSakbowVQBria2/FjBbrKZhBOMKQxGDC5r4trQEDzi4XTZwoFRShJJpskPQOcJ8J0bKkU+03b3aUKqO9JwE0OFOGvByQ3AKi49mkvITUkgzA5f6o5iXUqLy1NgxtEvaC9piJgohW7EhJbc0I7XeE4rZaiSoBSmJCQ+WtSw9IO7TTFGaBjUQA+F6Jc0AAGbMTziuLxY2JLM7Od+6LU7jgy7oDyI2syguhjm1AI5wLLpk8T2k4kNrpAyOr6QmwWkEu3Zu0SWKcorIZWE0KgCw5nLWAbts3eTkIyClAE7t/pFtt1rEtFKJDgJAokDV8nNYIxCMAOYE0965jDslbXExJzBB9xDq0qBLc4qXZCYO8WAQQoEjoa/OLQuYHoY5mzF0XE4WoJFMh1ziG0oOB34+eXpEM2dnwiSfOoQeA8qRF5e1pBLU00fpNfL5wxFqam6FdlLrbcinUh4OQHc7zHSI1vbwUphWOr092hReKHS5yBSfVvjDq90DuS2evFi4ivz5mJKk7kjzFflGde5jQ4iLtbbAlMpAI2jiPRwB5uYra6TC3SMvKeVzVKegyfg0cz1OQ2efxaNSmm1QImx3MTJrb94Ac0pSPeHfZCzBSl0GJKaH/kSPaKsucVqJ1p7Vi9dnbAqShMw57WNOpCiUlPMAPzMdU6VF5VRc4jS3W5EhCFqBUCpQYVrgBHsroDvirYWWmmakkNoCQxflF8l3Ci1ySgkAviQvNOIAjLMeI0z5xVV3WZCsE7Z7teF/wCU0UOaSKjnxjqThc/eWZWfp+0cWaUszQVVl5bVaNlQwztrBDpDFwMKTQg50FIBtCAXGY3g7swSGOnGArvtiMJcrDHKh/eNa+LzOtmxjGfNNBUORnTnmPjE65ktfiajYSKEV3+UC2mf3gTQ4QXc6EcIms8orfCympkx84G0Kt5PYmUO8WCoEGnI0NOUGymUaCnPLmecA2dDAupiMkgjfB9hls+0XNf2MSmTKvgSQFEpC1jKWCa1qMh1Uwir2QmbMGKqiXPHeep94c9qJ2GUlIABmrbLQOSfPDAHZOVinuzgO56UHmX/AKYKzlV3GACbmCiW6wWcpRhdQGZHE1PJy8Z/BplkkBhTF0yJ9vKHUsJlhLgqWobKQzlmfPIBxXjBU2zpmJxBtQRvqxBbURnI4DXHM1agUrt7Ss9yDXF6RWO3ZKZIetVb9RnF9FxHEE94ly5qC7eXEc4A7X9lJSrLM2lGYhJUmoZyDskch6iG6lUFSIlTplXBnkViT9kHpUGnExf7fKRKsy0upsJBIDqJUjNvM56RRZ6ChIRmQE5Rce0g7uzywvcMXRKQRGTROTNF1ItPObVJUFpWSVaa6FqR6Ld9rkS7Cg/iw1qAXV4i5bIEluDVioWe095NIIAllNBmzcd5iRMtaEqCVLwqNAl2HFQESzA8yEUg3EDvOYhSyRiLtVnyDfCEKdqYogUyDxabpllBKZkskEkpmOHHAuag14j2GnXSy3S2F/5khuTmBhwt4yCzRcJDUPH0gKVMcKOlYbT7umFRZmajn5Qrm3PMQkklJAc0MTTZTyZdiRwIJKtBlqx6pqOkWS8CJkvYIwlBLpZnNahOW4uBFdTdU1aMQQSnUhtODufKG1z26XLs82WokKUQUgPtBmIpllrvg1RQbEciA8QqLes1MlpErYBwrTmKEE+IPEfZ6/VSFiVMP2aiwP8AKfkdfPfFhnWMS5MphQJy4kA/GKjbrIAS+WJYfgwq3UQHT1RUup4l61OyhhzLxOmVbiPeNzkkurRzFf7O3iZktAJ2kEJJ31ofKnSH9uWyTmWd+lY7aQxUwAIOROrt+9q1Q3kx+EFSUljzPvCG7bYVKTvCwPMAn39osEklnOtfOCSkeTcKkrSNUlvKsUK33kJaS5bRQfaVyDZGtdPKJZvaGYklkHgUnLz0hDa7MuatS5lNW37sqc4WRBfqjQDHiT3HZpNqJGDCsOUpxEBe4Mok55scjwLrLVL2gpKQkFtl/CRQitc613ww7OWhMmcmbMSoJS6aBwcIBUX4M5hNiTiLKOEKUyjqNHbXKG1B3t6f7kVQNg9YT2ck95aUuM1uejn2Eem2WSyW/Mr1U/xjz/slZwJ6C7lQUzCmIJIbeDXXOPS5aQoBSclAEdQzebiBag3fEWRSozIrqtHdKBDgMSqrJYLU5NaMBnEXaS+ZcxKpolnaQQl/xHApKFNpsq5skRUu195LFpMkKPdpEp0ijk7Rc655QzRaErszTC6WBLZh1s43NA6h2bfrHqFHcrHv2jq65aUWUYy5Z8TDa1A3uzAb24wqnWAiqAyVMfQZdfeE3aTtFhX3DFKJeHKjnMEcACCIay79Jk42R4aAEFzv4B25Vh3Tsyjq4Mz9QFY2HIjCx2gIQzOTUOlXWsMZNqAFCAeCjrzhdZLb3qASlzu3N9PG5tsQghKg/AafIQ4T9YoMRmUByfWnrDOyJoGo+rQgRaycgWejN5U1iy3bKCkDhlU04RZDOcXErPau0PPlJ/8AWhSuq3A9Ewx7N2MpwgFiRiVxdn8mhHf1rxWqYM6pQP6QE/3FUGXTbJgnlaA6EnCG89dMvSK6k9IEjTgeJPR7VcpmCWoLZSAQXyUlQGIEZjIEEcd9O7FNwKCVEDvMsLkBqDPe8B3RfCsA74YSoPtVSf0kH64Qwl3eFhK5ZolT4aFm0BJDDzhHBN15juQLNxO13esTDNG0w2W8iT03QLbUqJCVPUFRfXQe/oIZS5ygo0U38zUfXPTLyiaYkTG2Sd5GnKC7RbECWPeeUXglEtakKwAjJ2BbT0gS02lKykzJmIS8g40ycvF9vO47HOm/bCWopB2nGJDF2LU1NK5xSb7vGyyVFCES5pBLMKU3nTkH6Rl1aT02O04M0UqhxkcRRaZckqBEwDhiFYlRaUAMGP8AUKxBKNltOyuV3Mw5KQ+EnQEKJZ/owl7TXemWkhsjmzGoy9YCEBYLeMBsE2lgXMD0AG8boEtVqQkOoip0qSTkKRSZM0jSmUWbs9d+Kz2hZCCkMMSjUNUgbicQq2kMHThTdjeU8W+AJLJvaWtQSAUlQJAU1WzbPm0avWXhlEnAAeb9NIp16yO7mpDhRYEgPs1Lpqa5Z8Y6sTjCAHJJYQz/ANZR1LFvHbIMsl03sJWHF4FUOrD9OvLWGN5dl0lS5slSSnMgF2196xXrEcRpoSOo+Ahnd8wmempAWSnWrVrwLN1heoCpuMS1Nr9LC4jBZP8ACozOHZfkcI9AIql/GuHIlZ9UJp5mLsppcjCopCVFTEnIEnaypkG1MUG+ZjzMe9RI5MlvQRXQglyfeMaqwpWEl7Lz8M3DooeqWPs8XqYlpcyYQFJQn8RLOTQ0zbNtaR55YQUzwRkhT9P8CL7LvY9yZRlhYKiasOQ54hx0h2sOq/rM6mbRJckz7dNfvFP1H0Ytc93YHIRSbdOWJ+LDhKFA4RoxFPSLtY7UmanGDn6cDxibTm5lSTbUy8QWSToGcmFirymTFg+FDsEjjvMWO1qSmYkpSNpYSrEAWD6HlAd63PgmKCdDT3+UBsq8iMq7E2vJ7Z2bmTCkFQOFIbAzfaMWIoX0jJvZTu5RKS5BGIED0bhE12XglNol4yMRSgEbsKTn5iLkyZiyhOGqTTUFnH9phR3qLYDiNKVJvKbb7v7mzKAASrAte4uhBIViH4g1N3rCazf6gzZcnuwHmB2mE+F/xM3iryesMu197CfJUUkgIICRvdgTyYtFEQjaHGHtLTul35vEtQ13G2NDPUoFcxRUtUxJJOZZJ/aHF2TnK0/hMuWkjgVpCj5EwqtklsG5a1AcwkD3MSXPb8ExWIOlQY9CCP7YmoNy3HzP+I/SIVtp+Y/zIe0kzHMRqoJwYt/drWgGu9KUw1lWb7ETEzEDErCUuCoUBLsMnBD/AEQbJZUTUBSwcTqY1o6ifOph8iwCXKEzPE/FiN8Q9UKAo7TONItdj3hFxSVBgZpQFqAdtSKcBTTODrNdyhaJ0pZwqlNV3xulwovXDlWK0m24CErUcJfClQcDF4qCodhXhBt8dqJQUhcknEZK5Skg1Thfu1EngsjoIgGoxxOKIgzJDfcxMwpcpFOoORcQUL1XhBK5gBcVUoA8qwm7JWx5gM4YxKDpUagu2EHlWLub+72WFKSgyjixBQSQ6SQaqcUoYafVeEwXb7xJdN4gLX9pV5anJ6V5qeHvZqccCwDtYnboNOJEVu8bzlY1dyGlqIYO4BIqAdz5bnaIpFsUlSVJJSXzprn7QTUncgaAoC1XbPTrPbyZeAEOmqQoAggO2yqjjIjc8M7N2qky0Eju5S1eJkgAcm9vePJLR29nJVspl0oQUkhXGpoeUQG3Tpq0zZm0KHCGDDcEtxEJC65mltvievjtNaFVQs4TqtKXI4JI9/8AOG/JpZK5qllQyolNTQMlnADnjFalXoXTvKQW51U3IexhRel+qQZb0YCu8MzQoXqObE4jIpoo4hnaa+FEJQghMtT0H4qkVPQUoIraFDN3HmPlEk6WFPMKR9yVMwO0p0hXNyIDtdtTkvMUQEgB+oDUbXfEhPSTcQixWgGZ4vC5G45BvXdE18WhEzOopq1fMQkUFEhg2uyou3OCL4kd2l0rVmR4jxPvEGmN4zCIbA4h103VIXOQFHClwS5DEJ2iK7wGh5ed5maTLkSwlClS0AJIoC4BCQGHi9IrXZGwzJ051JxSpe1MYByKskcVNluBi33csWazz5qUBOJakJcVABYBuZ/6xFYlME3gwQTcSrdo+y6EzVpSaywASKnIFRrnX4wpn3KuUgrQsKASTUEFtd49RDczftFVLkkqq7mm/nAN+XqjAqTXG6WpRs8+VGgtJ6hIXkftKuFIJMy7iEShvDB95Z1e4ht2cunvpwU5SmSxJGZO4H3/AHiv2Y4ihDhiUgniSBF7uuUnE0t0JQnEjqQHVvfX4RSsSvuZFJN2ewibtLaQqaEhJWlFE1AHomvN/KKrfcs0FHBJVwKgadAwixWi51rmrYYSSSRoK5k7uOuUKb3sQlhSDmksTxBAJ9RF6DKrACFrjoIMUT7Qzb1JSo84slz2zHKSXqmh6fsRFTnAsh9yh5ZQz7NWwBSknUOOYz9PaH6i9NxMwHM9Cvi4e8XiAw4kOvLZwhy2+KZPmnEWoDVhpF2nXziseIVXgCTXwsa+bf8AaPO5lpKiTvhenGCcS83nY0d2E8XfoX6ufSOJ00AKURiUEuX30A9xEiLQ6iVDZAfrqH5AxDbQFuoDCFIAb+tLelY5rcGSDzaJptnlKImIPdrS+J3Lk5F4YWC2GRKTaEEqmYlJrqWLHflpB1msksABKQ5oSYnVdyCvCSA+4ZHKF3N/aGQkCUmfdRFlXMWSHUlKE7ziBUo8APU8IryiyjwJj0ztNYh/CTkkjHJAy1GNNR0f1jzueoHMMTrx3w7Qe4zAMluIdeduTMkySg1SqYojcdj94JXZQQ6M57NwB8XrTzhNYSnEy6DIn4xeuzlypUaEHAlgXepyHlXqIX1DrQX2+fmaekHiBna3zEX2dKZKFS2dUtSn5pLH1EM7hnomI7uaWQ5Uls3cU94R3/aFy7TMAwscJqB+JIJqeLx32dWSQpRDuS2TB2p1gDJ0eJ65i5bJWOJPZ0KmzFYUELKsBJJKQQw0bWMn/wCmaEp72ZaMIAclgGYbyYaWO0jEofylvT00MK1WpdtmhONkSllIT/MQWKzvL0H7wFK1UEkNYCUamr2BEnu7szLAIlrIBqVKGbHcNPWG87sMmdIEvvyEBePClLE50dR45NoIV3bfxlTigh1IcFxuPHRq9RFksF8y1zinECk+HRqO3QiIV2DbmOZLILWXiKJn+kkohJRaV92WdJSgl9z8+ENrWJV3yh3aUqoCQycS3WAcRU4yc7qaQzlW8dxaFDaSgFQD5MkKNdwqekeP3n2y7y1hYcy0qo71GrjdnSGj4te1jcCLKtOkci0n7aWWQm0kyFN3hSTKwlPdlQBOZIYkuwyeB7Te3cpFApRoQ+Q+mhZf95pn2uZNS+FRGHPJKQkZ8oCxga1Of0YeFLC7pXxLgyyWHtg6kYg2EMSDnSH1jvqStIxKQ+5R+YjzZUYmJbTKcjEqKzcGekWmdLIWUM2FKQEq2cySwenLhAF4WJJs+IeNKnFd30TCO73IloTUqOW8ksM+cWG1dlrXLCyZSlAhzgwrYckEqAoakaQoV2tiH3Yg1nTiYhwDuoWNc+cG2m7DMSHxEPXJ/IQkua8UspJUBhdlcDkfP3g03m6XM2p5fQgLowbEYDgiMH7mTOwlSQe7SzFziJCsvyuH3Exxf/aBMuTLRKS8rFiEt3bOoVWjnLfuhXMtgUC68RYNVzwzzIf1ja7rVLTtpIKyDhUGLNm2bPwfKICC43/b1kMek2g0q8cZUrJy7fXAQOqeBMmzGClJwBIIepFSxpQD1jmbOCXBYEmoH4R8zD+y3nLlWdCRLJnKStRo4VjYEUqNB0O+Dt0ZC3vj59MWg6a7zYm0VCZLK5cyYMCVOVpRq2idxNOTxZey15Gcu0KIZ0BhucqIisTb0fNIOKqhQcWDvlgB66RaezVrlLUsoDKUE4qUplTLXSBai4pkkfLyQbOADiOJdpxO3+4PJQDkdaRVu1FlxBcwaCWvoTgV6hJ6xNYrxLqSS5QX6g/5HXhHd/n/AONMI0BTzSplJ8iE+cLUQUqi8aqr0GUy85YCEF6uQBwClOfYQJd0/AtKtxry1+Mat74/r619YGxR6BV6bTDdrNPSbLIBkzCSwwrcaUwN6qgCVdiQkYszXoTT0aMuu2BVhZ6qUEHjVJPpLfrBIsp0Lf8AIe0ZwBFxGriwlssuAzVJoQUDV6uxryOUB2+YP4aXhbxYTvBSCPcCEUntHMlhkAAMKMD9GAF3youVFROIqA0dWZeKDMuSBGFntZZRcOC4HPMexiO3WxSsMxCwmjMdcznpuiuSbYXLqqatxO7rE9stIQkv+Bgkb1ZnoB7xJpndCU2BGeJJ3s62LolSyaMCANmrHFm0AWm5lAgrcAvlwLEPk4INOEHXPblKIUghCnUp9A1SX5CJbD2mQqdgMv7JSi6XdgoYVEcWq+8H+YxfdUUkKMCXUU2A3Hnj6xZKudMxSUhSiSau1OD5PoHasejXDZES5ae7bZo7FKgdQtByPGEN2TEhZkzQkzU7IUcljiRUFhnkQz1qWlnUqSoggkGpAWFEsKauAxjN1tRqg2X9vrHqdIISQOZXO3k9P8VwUhP/AFJGnIQmuq0Ll4VlJ7twkqamcOL8tQtC+8ASlKEsAak1cmFV2GbMlKQA6cQ8gXwjy9Y0KOKAVhxYGI1QRUx+kcrvIpnWhSDQJCqjUIy8xCm6r77spIoQXJ10djxcnnE93lK8alnaxKVMBDANRIY7gVQokWsCUtGBwTsqIqmoYvnlSLpSWxW3oP2gzUKkH1vLDfdtAtSVA0mIQp+LEEcqe0A22ZOTMVNSCnENmoyCWJfixPWBysTlJJfDLTgpnUkv5loMsipKVpwq/BOBYH/1LbPiYgLsAFs2scQgNwSOO0Y2ntBaJdjCwoNOC5JAfLAl1bqpU3R4pHdUzHKsWxaJirLKQhBmfaTXQEl0bEoJJpkR8YVWy65qBjmyZiU72LDrX1g1BlQbR6/MRatT3G5Pz3ilmjRMMPsyzUDVprHKrEmrEcK1hjxB3gjQP9pECDaxtCXgtN3KI8J5sY7Rd688C23sc+kcai+sgUm7zqUsgow/gyb0j0q7u2JkKSDixYQlTqo2WEPmXUTwrHnNhsMxcxCGIxqArk5LV849Mm3bLNqJmMpIJoKAvk/DKM7VOFIjSreedX/bkrtU0pSAnvFEAab23B3iKwqM1aZaUhSlKATzMepXj2DsM1SiAUrUH2VEejtC9N1yrLMBTLSFAbKkgOQQxAf8TecVfVqEsASZKIS3MKuXspLsqe8X9pMSHc5JLHwg8WDwg7azxOWgpZaQnkQQcwfIEVqI57Q9qJi0KRR0tibZYjIkKqK7QIqCSNxNTtGB2xnEwUouwUTVmyFOGZgGmoOW8Rzn59oVzbEFmSgEnJ6insIPn2J5feEMcilTMNx5ndCdY2iMho/pDiwWwrlYCMSkaVqmm6rggem6NaoCoBEWpsrEi0XKBSug4U40Leohnct7rkl0JGTKBLOyiRyIFNYVieELcg0OXnvHvDiy93NDoKUrfwrAY89/SK1rbbMLiVS27B47TUi1LxrnBISh67TuTmMg7O53Q2ReQm2afhyCFDoBUdHS36YSW2w2kkihGTJIbLQFoy4iqUsonJKUTQUu1HIYVy1Ihd6asu4EXFuPpDGsb7Te3qREtotBWX8oiSHLRNbbKZcxSDUpJDjXj1ziCNNbWxMs3vmNrsnFFMYwu9dDk/lDWf2lMsgUUCAQa69d8VcrowjJi3gRpAm5hPEsLCXX/wASsAKLFJNCK65F8ucGWRSFOiUkEpzJALPufMwPPlzBLxFYLHZS2ZzHPnC6xTJgWcQwl8Slc+XD2jNtcXvHhgwW9LmXLdQOJ82FRWrj5Qqn2orDKfxZ6Vzp0EXO1TBMS+Mgl6nXT6aK9a0hDoUkkaKBDF+PWGaVW/IzA1F2g2OJq0WlIlkSyBQJbnmPJ4XplkkEGr/VY3ZrDiWBmPrdDeZcewlUgnGzlIOLENW4jd8oJuWni/PzMsu5xcjAjCy24jCZypTJBHeA7bAUDs5LUBzZuEc2q1TJu1KpJyCHz0dZGZ1qYX3faEgATJaVKBqTm2gPGOrfagAO7cJL4gk72yoG/eE/C68D+I94vTk/zCZUhKmGWT7QAB847uGZKloKJigkpUSkk+IUyiCT2fmllywkg5EqT8KQfZ7sUCUzhtNQ4v7QmkVqFdpG6/5kbiWBtaRTSlWNSXAUkgukgKbd0LcwN0RdnrInuMQlrUsvUBhm3iNHZqQfZZxQo40haWbMlQ0o9IZIEtFmlYR3c1GNMwUTjSVYpamS+0ASk5Fm3QMudhUfT/U5lAcGJLFdjCejDmqUpQJqEKJCXIqGWwf8wg20LlyTJZKcKV7QlsV1SUkhOamxE9I5u1ak2qXOV4FAhaSQAtBzSakl+VC3CMtUvu5iiia+JwllBwHOEKUNWzjn6jcn9P0tIQWFoxlJUFzk4jiCUzgp0stKUBCk+ScWTbPGDrFa0sSSCkghQOJXVwlgOEA2G8UoAWqUFL8JUAMR0O0aF+Y5Q3XbpIAKtlxkoV5MMuUJvm2PpLFSJVLz7NlC+8kSyqWrNIZkneGNQd2kAWSwYlt3ZCicjn6iPSbLcPepC0qUEq0Sx6HFkeUDXnZhKWgMXG1tMaZEP19oYWtU29X3lBYYlam2SYCBhXXPZLdf8xGixTFTO7BWkaumlcyH14esWmbegOEBO6tIjnXg6nSAGz47/j5QIFhLboFLu6XIlk9yZrlzMCyFS21ADasdfKFsy/kMApScSnqDmQXBbMFnzh3a74CRVL1AoW0Nato8V2+7FKmB+5wqcsoOCONKHrBFAa2+DvHVzWmXgEyYpRUvaAegTo280gDtDe+JBCdDstmMNUnnQNFeNkXJCXxrCHyAIwncxfV6iALXebLSoEqTR0nhw5QVNNd7g3nFwBmWa3W6RPkpxqTjw4k0BILeXNJpFFtVhWnaUMwD0ORbdFjtVnlIdaDRRJDMXG8PSApU8rSQWYMN9Hdg+Twzpz4Y6ePrBVKYqc8xTOn94xLOzFuGR+t0RybWpBBSWIgifYMCiDkDn7ekCTpWEtGgu0iw4ibh1yY1F8omffofiM/cH1ieZZ7MzoWoU0qTzSYQx0ma2XnAzRH9pI/EkVifNn8x1JvNYlgCcaZjXk7Plxg6xWtMwYZwetRUUH4qcIr9jtOB2qSD58oPsFiUslS1O43gu+YcZbmgNWkoBvj694dKpNovvKZLMwmUFYPzlz/jm8Cw5VZEeEprvGnGAbRYgksDzfSGEqLxF3pNe8FaNEQZ/AkE7SKcS0RqKzo/QxfcDxB7Lcy3jTmY3ac1fX4RGRkY3aaggx+7P6k+xgC+Pu08/gYyMhil5hAVvLO7Fknr7Qy7J/fJ/Uf7FxkZEVfK0vS4ENvXwWj9a/7RFXH3aOZ/uEZGRXTeX9f2k1ORLf2U+7PT4xNeH36eSfjGoyEn/qND9h+kFkac1Rv/AHUxkZHd5c8Qe+fvOg+MMZ3gHJPsYyMjqnCyaPJmkZI5H2EQyPvEf1+wjIyBjv8APWWPMu/YjwzOZ94VdpPv0/pV8IyMg58ggB5jFqc5fIxFN/3P6Y3GR0icW/7vp/8ARUasviH6T8IyMju0hYXN8X9PxiiX1950EZGQbS/1JZuIL/sp5q94lsWvSMjIfbyn53gV7e0mmfeTP1J9oTWnTkIyMi1H+PxAV/LIIwRqMhqIzpEHnx/0/CMjIG8PT4jG0/fKiCbmv9I943GQmvb2jbQJHyh9Y/AIyMidRxBif//Z"/>
          <p:cNvSpPr>
            <a:spLocks noChangeAspect="1" noChangeArrowheads="1"/>
          </p:cNvSpPr>
          <p:nvPr/>
        </p:nvSpPr>
        <p:spPr bwMode="auto">
          <a:xfrm>
            <a:off x="0" y="-808038"/>
            <a:ext cx="2705100" cy="16859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hQSERUUExQVFRUUGBcaFxcYGBcaHRcdGBgbHRgYGxgXHSYfHB0jGhkYHy8gIycpLCwsGh4xNTAqNSYrLCkBCQoKDgwOGg8PGi4lHyQ0NCwsLDQsLCwtLCwsLCwsLCksLCwsLCwsLCwsLCwsLCwsLCwsLCwsLCwsLCwsLCwsLP/AABEIALEBHAMBIgACEQEDEQH/xAAbAAACAgMBAAAAAAAAAAAAAAAEBQMGAAECB//EAEAQAAECAwUFBgMGBQQCAwAAAAECEQADIQQFEjFBIlFhcYEGEzKRobHB0fAjM0JicuEUUoKy8QdDkqIVUyTC0v/EABoBAAIDAQEAAAAAAAAAAAAAAAMEAQIFAAb/xAAwEQACAQMDAgUDAwQDAAAAAAABAgADESEEEjEiQRMyUXHwYZGxgcHRM0Lh8QUUI//aAAwDAQACEQMRAD8ArFmu1z6xzaZAKj+URYlWTAgfmELJlmz4mMYL3M0YmXIZJVlCa8gyVb1Mke5i022zAgJ6/AfGEdtsZWspSHCNeJz+XSLoLG8oxxA5FhSkD2glKQHLaZRpKyMwAeOjRxM2jUkxBJJzJxaDT1AOAHeBU2boIKmpwvlEa5ZOesHU2EqSBOTseFLnjr9PHCpaioK1O+CEWA6mD5NiAAcbI13xBcDiRzEc2yYiG6kCIF2Mnjxi1SLFSmWkTz7IlKNqj1A1PSLLWaVKiU6TZA+1E6bHtoYMCRU68t8OpyQHVhSniWfoIX2MJVOTmolWf+YIHZsyhtHNms7IDaN7x2gbLbjDyVYA1G0945VdNCevn/iIWg5F7SPEUYvIEjaSfqsNZVkoW3vHf/jgUpPIdTBkuyU4FvaCeA/eU8VfWLJtl2YimWdS2bWHS7OMnevoREtkkMkaNT0ifAI5neKIrTdyjnlSgiCfdCQXq5bWLF3JiH+Gdni4orwRBmoeRKLet1pMtaWO/kaVimm7yk5Yhy+Eer2+yUUOcUmdZmUaaxp6fTI6EWsYnV1DI0QOAAQkHe58gKuzDo8QTLNk0Op93ajrT1EZLsDJcVGo+IEI16T0DYxujVWqMREUEZxLZZ6pZxJPMbxuMNLXZKUZoX/wnCFw4YZjNrcQ4SgrDMlHCWqnR9afDyiC2KxFIAwzH30PWObI8vPI5/OJr2szsc6O4yIq1ekCGHt9ofzLjnvJLbMC8KlpUspDKenhOQbLFXjWLBZ+zqZKjNR9zOl0BrhxMa8G3xzc8yUuxlyMYzc6wLZO0M6RLKDhVLdkJU78QDurr8oXuzXQYtiXZAeoRXabvVZ1bKsSXpvD5PDWXeKSEF2JLEbuPLjGXonEgWiWQAn8Ct5pT8wOnOFllmEL8I2mxcBqBwOnKCnqFzzBLYS0YKYd2XEbvrdEJSYNTZqj+XDQ7+Z5e0RzpbnNv21gQOLy1ry43myQSfwppz/yYVpQShW5IHwf1eC78nbAf8SvRLn3aO7uA7ovpX4mKgy8QXmrDqxOwng2ZhXKlYVajKpB9jB06bjmuk+FwOZ8R6qLdIOVIUQywN/qIvB2vEtvsWIFZYMHI31AeEs0udwi035MZExv5QP+yQfjFaEqjvU5CKyDiD9x6wRIsxBHHKCpVnc10HODJNmpssW9OMVuWxJtYXghl4a0caGOJZUssp/rhBc2SCabW8jWJES30ZgN3Utxi4SUvOrHLzGJSQPrSAbytiUnCnaV7cTEtptLAhFT9ecQybAVjIAb9TvMNUqLOdqiBqVVQXJipVmXMIc4j6B4eXRc4ExJLOIMs9lCcvPfDG7ZX2nn7RtUtCtNdz5MyX1hdtqYEbosoCeVY6/hqEb4Ilpcn60ieXLcRJGBCAwUWdgBy9InErZjsoo/1WO0ZEfWUBqDqxCp5cwdUir/AKfr0ggIbq0aKT5iCJUl8s6RUi8kSJIpzjZk0aGabtAIClJSVZAkAnkCaxHbLIUlj9NFAQeJYqRzEFskfXSKVbbMyzHoFtlxUb0kbUaejOSJnawdIIiYSI7ky20cfGCxJjsSWhutSWqu1hEaNZqbbliv+DcmmdR8RA67sb6zh4mWXccInNlChHmtTpWonPHrPR6fULWGOZVF2AHPJ6603wRZ7nYHvPAk0/Mz+lXhrabM3KNzgUpTiqpgyN24q+UZta6jmaFIXMQIu9Eo4yKnwy9OClD4fQyWhClkzTmksToeG75xPbLPMTMOzjL5hz7CAU2JalgLcAkAliGD1Z4qLnLGGJAFgMQVVkORLj8qgoeWcG3auWkLSVOSU4aGjE04Z8oscm5pWAgJG793OvyiIXOEy8SRkS6dGB+DxJq3EFtzDLrWwwHI5PoflBabKku4DgtAUoFgdX+vhDGUkKSDAUYjEuRDr4luUp3JJ8zX2jfehNnmnXAs8mFI3fswpmpb+Vj1P+YUdop2CQQNSB0d/hFA3UJcjpi+6kZ8CGiySUbCSc2c8KOPeK7cxq+9h1/w8WFSjgBGfoKAQUG8Ha0SdpxhlpGq1B+Qc+5EIJKK8soIvO8lTZhKi4S4TwG/rnHFnS54PF7XgiZKmYaga5mCLPKUnM0LU37gBBCLPhDipP1WCQkAOdpR9OUXC+kr7zlaWGTPp9cIS2yaScCSWGbanUQ3ng5JO0ddwjUqQEhhGnpNCa3UTYRDVataXSMmAWOwHDUM/wBc4ZISAAI20doRG9Q0yUR0zErah6xzMaD7uG1zFYECRB9gYqbhF6vlkUvMI5sst/rhBKQzxHKQxDcPaOkqz6xn8zT4mDLk0dyRQ9I4A2YkRTEd8DYdUuDiamDLrB10J2w8AqOXWCLLOw13VMCcYIhF5lX7RXWlc2YqYsmapRA3JI0Z9KRZLita5lhkmacS04klWb4SQC5zLMH4RUu2N/Y5zyQUhhiVh8aqgt0wirO0BXT2pnykIlsDLAdlAUJJKtXbXrGVRulS7GalYb0sol2tQcU0Hxit3lJ2nhpdV7pngjwrFSl9+o4e0D29IePQaVhuuOJhalDtIMTiVpGGzNBRQ9Y5JjTJmUFkHdxoDDU5OH4PBCsngZawpJBpiHuP3hauquhUxmgSjhhNTgQaZjWALZZC2NOtFA1Y/vnBd2zCtBc1TQ/COpamNfCqiuG48xHlalO/aemRyJFY7o2EkucQBdz1yO+B59gIXLIJwuHBPFiPWHd1r2VS1Zyz/wBVGhHn7RJeNmow0OIdKtANohbzRsrOwzaIpSc9zn1zhlMFH5wMgOF/VDFNsm8T2NYFOvTIxOm04XHGBZiSmYN2JQ8zDGXYnFaxXbL3hfaT70cAk86qhNf21LSBvc8glR+MOL+8aX3D4wDbrO8niVh+oMLA9QhLdM5skpIloYV15mr+sR37bu7kAfimOG4BnPw6wysVjxAdNfrhCHttKAmy07kZbnUYZpwNTEQoQ7QxkycQppEFnQH+usPbFZXSwgwF4CRyEE01ju12hEvZ8Uwjw7ucA2m9mKkyc8ivdvw/OBJEllFy5ap89YYAtKExnKUWCjmoB/KJBG8DAcGjK6R7BFCqAJ5JmLMSZ1hPOOk+saA5nlGIMWtKyR98MbsVtGARkxeGd0pAUrVm61gNXymHo+cR1KR8I4b3jqUaxtIpzMZ/aafebWNlo7Sih5Qwl3YCnEtQQneSB7xKu6wUEy1BY4EH2gPiLCbDEwHsYFvKeyUpzx1ObUbPhV+ggqYlukJO1SgEy3LAhhzUpKfZ4HqelSYbS5eKL3Uxr3R3GXMSD/xLwNZbtSuV3hmkKJZIUaFqfhPsId2ywInSghLBYDpOTNlUZAjSE97WyXZZPdpImrU5USMnAq2n4eJjCFXfxNnb6wCUuZInAhLKBzCiQ2ZFdCNM4tdonhSUrGSgCOsUfvFMkA1qz7wS3oW6xYrhtJVZw9GURwD7TV4qjW/42qd9plf8hTGy8KK2jaqxwJgdnH1ujFTgejdXD04MRHoty3tPP7GsSRObVMIFH3v8IWmbVgdQRwyrE1tt6QUjEK5h4Wiel2cGmYbPj84z9TUs3MdoJdciEWeeUTCdFGv9WUMLSsDkaQinTgCavyr0hlZraForUt7a+TRjuRuNprJcAXhSV0CgWUgMfzIPyPw3Q9tUwEApyaF1wWdJxk6EAcH+hB9vSyXGmkKEZMaXIElnJ8LbvcRFZZFVR2me4Qdwr5RrvfEeB9opJiSdJBXLbLvCegc/CGRmtoejQLZB9okflPygoWUmIEsYVfEjaRR3SQehP/6gO3pwhXHu28s/SG17pqD+ryLQmtxpzb0BaM/vGe0Pu1SEpauIeVXin9rJmK1F9EpHpDmdeol7RFAkO2b5RTbZeSpsxa1ZqU7bgdOkOUbxetaMbAxPABzBN43vgQZSDtHxqGgP4RCe1W4ykoSnxLqTuGgEdXZapSVpM0FdKJH4ucNDpEW5hFmSxbfUNy/aCpCXVzUB6t8YsEi0CfKI/hpMoUZaqKBIphZqsCd2+K7ZZo7xD6zEP5gxem1zKuth7xyqSc2Lb2jkpyh3JmgOlbsDXduL74Fkl6FAYqNWcNlrlHohrj3ExDoAODFqZdIklpy4xY1WZBQ7AjyI5ceELLRdzMUqCuGSn5ZGDJrKZw2IF9FUGVzB0CGV2Jz6QD3RdiOfyg271Z8/nF3dXXpMrTRlbIjaXBt3WbEpOocwFJiO8b8/hkMis5qbpb/iPHUJ84QfAmgvrAu0V4KtFsVKRUST3csDLEKKV/yxEncgQ+7Od7LmSgsoIXiScLvsoUqr51Q/DrCnsZdmBK5ynJDucySzqPEu484M7KXsbRPnT1JwJkju5aTmXJK1K/MWSOAJjJd2apsQ4EfpooTe3Jhd5SwJquZim/6hS3lIA0c+QMWyfMxLKjqTFf7aSXlJPBQb+l394c1HkgtMf/SVWw9oFKlpBKgapfSmeWTwDfk1KmUCCVJLtwKR7NE1zynlEM5OJudfmY6l3AZiDMchI2SMNWFSakbowVQBria2/FjBbrKZhBOMKQxGDC5r4trQEDzi4XTZwoFRShJJpskPQOcJ8J0bKkU+03b3aUKqO9JwE0OFOGvByQ3AKi49mkvITUkgzA5f6o5iXUqLy1NgxtEvaC9piJgohW7EhJbc0I7XeE4rZaiSoBSmJCQ+WtSw9IO7TTFGaBjUQA+F6Jc0AAGbMTziuLxY2JLM7Od+6LU7jgy7oDyI2syguhjm1AI5wLLpk8T2k4kNrpAyOr6QmwWkEu3Zu0SWKcorIZWE0KgCw5nLWAbts3eTkIyClAE7t/pFtt1rEtFKJDgJAokDV8nNYIxCMAOYE0965jDslbXExJzBB9xDq0qBLc4qXZCYO8WAQQoEjoa/OLQuYHoY5mzF0XE4WoJFMh1ziG0oOB34+eXpEM2dnwiSfOoQeA8qRF5e1pBLU00fpNfL5wxFqam6FdlLrbcinUh4OQHc7zHSI1vbwUphWOr092hReKHS5yBSfVvjDq90DuS2evFi4ivz5mJKk7kjzFflGde5jQ4iLtbbAlMpAI2jiPRwB5uYra6TC3SMvKeVzVKegyfg0cz1OQ2efxaNSmm1QImx3MTJrb94Ac0pSPeHfZCzBSl0GJKaH/kSPaKsucVqJ1p7Vi9dnbAqShMw57WNOpCiUlPMAPzMdU6VF5VRc4jS3W5EhCFqBUCpQYVrgBHsroDvirYWWmmakkNoCQxflF8l3Ci1ySgkAviQvNOIAjLMeI0z5xVV3WZCsE7Z7teF/wCU0UOaSKjnxjqThc/eWZWfp+0cWaUszQVVl5bVaNlQwztrBDpDFwMKTQg50FIBtCAXGY3g7swSGOnGArvtiMJcrDHKh/eNa+LzOtmxjGfNNBUORnTnmPjE65ktfiajYSKEV3+UC2mf3gTQ4QXc6EcIms8orfCympkx84G0Kt5PYmUO8WCoEGnI0NOUGymUaCnPLmecA2dDAupiMkgjfB9hls+0XNf2MSmTKvgSQFEpC1jKWCa1qMh1Uwir2QmbMGKqiXPHeep94c9qJ2GUlIABmrbLQOSfPDAHZOVinuzgO56UHmX/AKYKzlV3GACbmCiW6wWcpRhdQGZHE1PJy8Z/BplkkBhTF0yJ9vKHUsJlhLgqWobKQzlmfPIBxXjBU2zpmJxBtQRvqxBbURnI4DXHM1agUrt7Ss9yDXF6RWO3ZKZIetVb9RnF9FxHEE94ly5qC7eXEc4A7X9lJSrLM2lGYhJUmoZyDskch6iG6lUFSIlTplXBnkViT9kHpUGnExf7fKRKsy0upsJBIDqJUjNvM56RRZ6ChIRmQE5Rce0g7uzywvcMXRKQRGTROTNF1ItPObVJUFpWSVaa6FqR6Ld9rkS7Cg/iw1qAXV4i5bIEluDVioWe095NIIAllNBmzcd5iRMtaEqCVLwqNAl2HFQESzA8yEUg3EDvOYhSyRiLtVnyDfCEKdqYogUyDxabpllBKZkskEkpmOHHAuag14j2GnXSy3S2F/5khuTmBhwt4yCzRcJDUPH0gKVMcKOlYbT7umFRZmajn5Qrm3PMQkklJAc0MTTZTyZdiRwIJKtBlqx6pqOkWS8CJkvYIwlBLpZnNahOW4uBFdTdU1aMQQSnUhtODufKG1z26XLs82WokKUQUgPtBmIpllrvg1RQbEciA8QqLes1MlpErYBwrTmKEE+IPEfZ6/VSFiVMP2aiwP8AKfkdfPfFhnWMS5MphQJy4kA/GKjbrIAS+WJYfgwq3UQHT1RUup4l61OyhhzLxOmVbiPeNzkkurRzFf7O3iZktAJ2kEJJ31ofKnSH9uWyTmWd+lY7aQxUwAIOROrt+9q1Q3kx+EFSUljzPvCG7bYVKTvCwPMAn39osEklnOtfOCSkeTcKkrSNUlvKsUK33kJaS5bRQfaVyDZGtdPKJZvaGYklkHgUnLz0hDa7MuatS5lNW37sqc4WRBfqjQDHiT3HZpNqJGDCsOUpxEBe4Mok55scjwLrLVL2gpKQkFtl/CRQitc613ww7OWhMmcmbMSoJS6aBwcIBUX4M5hNiTiLKOEKUyjqNHbXKG1B3t6f7kVQNg9YT2ck95aUuM1uejn2Eem2WSyW/Mr1U/xjz/slZwJ6C7lQUzCmIJIbeDXXOPS5aQoBSclAEdQzebiBag3fEWRSozIrqtHdKBDgMSqrJYLU5NaMBnEXaS+ZcxKpolnaQQl/xHApKFNpsq5skRUu195LFpMkKPdpEp0ijk7Rc655QzRaErszTC6WBLZh1s43NA6h2bfrHqFHcrHv2jq65aUWUYy5Z8TDa1A3uzAb24wqnWAiqAyVMfQZdfeE3aTtFhX3DFKJeHKjnMEcACCIay79Jk42R4aAEFzv4B25Vh3Tsyjq4Mz9QFY2HIjCx2gIQzOTUOlXWsMZNqAFCAeCjrzhdZLb3qASlzu3N9PG5tsQghKg/AafIQ4T9YoMRmUByfWnrDOyJoGo+rQgRaycgWejN5U1iy3bKCkDhlU04RZDOcXErPau0PPlJ/8AWhSuq3A9Ewx7N2MpwgFiRiVxdn8mhHf1rxWqYM6pQP6QE/3FUGXTbJgnlaA6EnCG89dMvSK6k9IEjTgeJPR7VcpmCWoLZSAQXyUlQGIEZjIEEcd9O7FNwKCVEDvMsLkBqDPe8B3RfCsA74YSoPtVSf0kH64Qwl3eFhK5ZolT4aFm0BJDDzhHBN15juQLNxO13esTDNG0w2W8iT03QLbUqJCVPUFRfXQe/oIZS5ygo0U38zUfXPTLyiaYkTG2Sd5GnKC7RbECWPeeUXglEtakKwAjJ2BbT0gS02lKykzJmIS8g40ycvF9vO47HOm/bCWopB2nGJDF2LU1NK5xSb7vGyyVFCES5pBLMKU3nTkH6Rl1aT02O04M0UqhxkcRRaZckqBEwDhiFYlRaUAMGP8AUKxBKNltOyuV3Mw5KQ+EnQEKJZ/owl7TXemWkhsjmzGoy9YCEBYLeMBsE2lgXMD0AG8boEtVqQkOoip0qSTkKRSZM0jSmUWbs9d+Kz2hZCCkMMSjUNUgbicQq2kMHThTdjeU8W+AJLJvaWtQSAUlQJAU1WzbPm0avWXhlEnAAeb9NIp16yO7mpDhRYEgPs1Lpqa5Z8Y6sTjCAHJJYQz/ANZR1LFvHbIMsl03sJWHF4FUOrD9OvLWGN5dl0lS5slSSnMgF2196xXrEcRpoSOo+Ahnd8wmempAWSnWrVrwLN1heoCpuMS1Nr9LC4jBZP8ACozOHZfkcI9AIql/GuHIlZ9UJp5mLsppcjCopCVFTEnIEnaypkG1MUG+ZjzMe9RI5MlvQRXQglyfeMaqwpWEl7Lz8M3DooeqWPs8XqYlpcyYQFJQn8RLOTQ0zbNtaR55YQUzwRkhT9P8CL7LvY9yZRlhYKiasOQ54hx0h2sOq/rM6mbRJckz7dNfvFP1H0Ytc93YHIRSbdOWJ+LDhKFA4RoxFPSLtY7UmanGDn6cDxibTm5lSTbUy8QWSToGcmFirymTFg+FDsEjjvMWO1qSmYkpSNpYSrEAWD6HlAd63PgmKCdDT3+UBsq8iMq7E2vJ7Z2bmTCkFQOFIbAzfaMWIoX0jJvZTu5RKS5BGIED0bhE12XglNol4yMRSgEbsKTn5iLkyZiyhOGqTTUFnH9phR3qLYDiNKVJvKbb7v7mzKAASrAte4uhBIViH4g1N3rCazf6gzZcnuwHmB2mE+F/xM3iryesMu197CfJUUkgIICRvdgTyYtFEQjaHGHtLTul35vEtQ13G2NDPUoFcxRUtUxJJOZZJ/aHF2TnK0/hMuWkjgVpCj5EwqtklsG5a1AcwkD3MSXPb8ExWIOlQY9CCP7YmoNy3HzP+I/SIVtp+Y/zIe0kzHMRqoJwYt/drWgGu9KUw1lWb7ETEzEDErCUuCoUBLsMnBD/AEQbJZUTUBSwcTqY1o6ifOph8iwCXKEzPE/FiN8Q9UKAo7TONItdj3hFxSVBgZpQFqAdtSKcBTTODrNdyhaJ0pZwqlNV3xulwovXDlWK0m24CErUcJfClQcDF4qCodhXhBt8dqJQUhcknEZK5Skg1Thfu1EngsjoIgGoxxOKIgzJDfcxMwpcpFOoORcQUL1XhBK5gBcVUoA8qwm7JWx5gM4YxKDpUagu2EHlWLub+72WFKSgyjixBQSQ6SQaqcUoYafVeEwXb7xJdN4gLX9pV5anJ6V5qeHvZqccCwDtYnboNOJEVu8bzlY1dyGlqIYO4BIqAdz5bnaIpFsUlSVJJSXzprn7QTUncgaAoC1XbPTrPbyZeAEOmqQoAggO2yqjjIjc8M7N2qky0Eju5S1eJkgAcm9vePJLR29nJVspl0oQUkhXGpoeUQG3Tpq0zZm0KHCGDDcEtxEJC65mltvievjtNaFVQs4TqtKXI4JI9/8AOG/JpZK5qllQyolNTQMlnADnjFalXoXTvKQW51U3IexhRel+qQZb0YCu8MzQoXqObE4jIpoo4hnaa+FEJQghMtT0H4qkVPQUoIraFDN3HmPlEk6WFPMKR9yVMwO0p0hXNyIDtdtTkvMUQEgB+oDUbXfEhPSTcQixWgGZ4vC5G45BvXdE18WhEzOopq1fMQkUFEhg2uyou3OCL4kd2l0rVmR4jxPvEGmN4zCIbA4h103VIXOQFHClwS5DEJ2iK7wGh5ed5maTLkSwlClS0AJIoC4BCQGHi9IrXZGwzJ051JxSpe1MYByKskcVNluBi33csWazz5qUBOJakJcVABYBuZ/6xFYlME3gwQTcSrdo+y6EzVpSaywASKnIFRrnX4wpn3KuUgrQsKASTUEFtd49RDczftFVLkkqq7mm/nAN+XqjAqTXG6WpRs8+VGgtJ6hIXkftKuFIJMy7iEShvDB95Z1e4ht2cunvpwU5SmSxJGZO4H3/AHiv2Y4ihDhiUgniSBF7uuUnE0t0JQnEjqQHVvfX4RSsSvuZFJN2ewibtLaQqaEhJWlFE1AHomvN/KKrfcs0FHBJVwKgadAwixWi51rmrYYSSSRoK5k7uOuUKb3sQlhSDmksTxBAJ9RF6DKrACFrjoIMUT7Qzb1JSo84slz2zHKSXqmh6fsRFTnAsh9yh5ZQz7NWwBSknUOOYz9PaH6i9NxMwHM9Cvi4e8XiAw4kOvLZwhy2+KZPmnEWoDVhpF2nXziseIVXgCTXwsa+bf8AaPO5lpKiTvhenGCcS83nY0d2E8XfoX6ufSOJ00AKURiUEuX30A9xEiLQ6iVDZAfrqH5AxDbQFuoDCFIAb+tLelY5rcGSDzaJptnlKImIPdrS+J3Lk5F4YWC2GRKTaEEqmYlJrqWLHflpB1msksABKQ5oSYnVdyCvCSA+4ZHKF3N/aGQkCUmfdRFlXMWSHUlKE7ziBUo8APU8IryiyjwJj0ztNYh/CTkkjHJAy1GNNR0f1jzueoHMMTrx3w7Qe4zAMluIdeduTMkySg1SqYojcdj94JXZQQ6M57NwB8XrTzhNYSnEy6DIn4xeuzlypUaEHAlgXepyHlXqIX1DrQX2+fmaekHiBna3zEX2dKZKFS2dUtSn5pLH1EM7hnomI7uaWQ5Uls3cU94R3/aFy7TMAwscJqB+JIJqeLx32dWSQpRDuS2TB2p1gDJ0eJ65i5bJWOJPZ0KmzFYUELKsBJJKQQw0bWMn/wCmaEp72ZaMIAclgGYbyYaWO0jEofylvT00MK1WpdtmhONkSllIT/MQWKzvL0H7wFK1UEkNYCUamr2BEnu7szLAIlrIBqVKGbHcNPWG87sMmdIEvvyEBePClLE50dR45NoIV3bfxlTigh1IcFxuPHRq9RFksF8y1zinECk+HRqO3QiIV2DbmOZLILWXiKJn+kkohJRaV92WdJSgl9z8+ENrWJV3yh3aUqoCQycS3WAcRU4yc7qaQzlW8dxaFDaSgFQD5MkKNdwqekeP3n2y7y1hYcy0qo71GrjdnSGj4te1jcCLKtOkci0n7aWWQm0kyFN3hSTKwlPdlQBOZIYkuwyeB7Te3cpFApRoQ+Q+mhZf95pn2uZNS+FRGHPJKQkZ8oCxga1Of0YeFLC7pXxLgyyWHtg6kYg2EMSDnSH1jvqStIxKQ+5R+YjzZUYmJbTKcjEqKzcGekWmdLIWUM2FKQEq2cySwenLhAF4WJJs+IeNKnFd30TCO73IloTUqOW8ksM+cWG1dlrXLCyZSlAhzgwrYckEqAoakaQoV2tiH3Yg1nTiYhwDuoWNc+cG2m7DMSHxEPXJ/IQkua8UspJUBhdlcDkfP3g03m6XM2p5fQgLowbEYDgiMH7mTOwlSQe7SzFziJCsvyuH3Exxf/aBMuTLRKS8rFiEt3bOoVWjnLfuhXMtgUC68RYNVzwzzIf1ja7rVLTtpIKyDhUGLNm2bPwfKICC43/b1kMek2g0q8cZUrJy7fXAQOqeBMmzGClJwBIIepFSxpQD1jmbOCXBYEmoH4R8zD+y3nLlWdCRLJnKStRo4VjYEUqNB0O+Dt0ZC3vj59MWg6a7zYm0VCZLK5cyYMCVOVpRq2idxNOTxZey15Gcu0KIZ0BhucqIisTb0fNIOKqhQcWDvlgB66RaezVrlLUsoDKUE4qUplTLXSBai4pkkfLyQbOADiOJdpxO3+4PJQDkdaRVu1FlxBcwaCWvoTgV6hJ6xNYrxLqSS5QX6g/5HXhHd/n/AONMI0BTzSplJ8iE+cLUQUqi8aqr0GUy85YCEF6uQBwClOfYQJd0/AtKtxry1+Mat74/r619YGxR6BV6bTDdrNPSbLIBkzCSwwrcaUwN6qgCVdiQkYszXoTT0aMuu2BVhZ6qUEHjVJPpLfrBIsp0Lf8AIe0ZwBFxGriwlssuAzVJoQUDV6uxryOUB2+YP4aXhbxYTvBSCPcCEUntHMlhkAAMKMD9GAF3youVFROIqA0dWZeKDMuSBGFntZZRcOC4HPMexiO3WxSsMxCwmjMdcznpuiuSbYXLqqatxO7rE9stIQkv+Bgkb1ZnoB7xJpndCU2BGeJJ3s62LolSyaMCANmrHFm0AWm5lAgrcAvlwLEPk4INOEHXPblKIUghCnUp9A1SX5CJbD2mQqdgMv7JSi6XdgoYVEcWq+8H+YxfdUUkKMCXUU2A3Hnj6xZKudMxSUhSiSau1OD5PoHasejXDZES5ae7bZo7FKgdQtByPGEN2TEhZkzQkzU7IUcljiRUFhnkQz1qWlnUqSoggkGpAWFEsKauAxjN1tRqg2X9vrHqdIISQOZXO3k9P8VwUhP/AFJGnIQmuq0Ll4VlJ7twkqamcOL8tQtC+8ASlKEsAak1cmFV2GbMlKQA6cQ8gXwjy9Y0KOKAVhxYGI1QRUx+kcrvIpnWhSDQJCqjUIy8xCm6r77spIoQXJ10djxcnnE93lK8alnaxKVMBDANRIY7gVQokWsCUtGBwTsqIqmoYvnlSLpSWxW3oP2gzUKkH1vLDfdtAtSVA0mIQp+LEEcqe0A22ZOTMVNSCnENmoyCWJfixPWBysTlJJfDLTgpnUkv5loMsipKVpwq/BOBYH/1LbPiYgLsAFs2scQgNwSOO0Y2ntBaJdjCwoNOC5JAfLAl1bqpU3R4pHdUzHKsWxaJirLKQhBmfaTXQEl0bEoJJpkR8YVWy65qBjmyZiU72LDrX1g1BlQbR6/MRatT3G5Pz3ilmjRMMPsyzUDVprHKrEmrEcK1hjxB3gjQP9pECDaxtCXgtN3KI8J5sY7Rd688C23sc+kcai+sgUm7zqUsgow/gyb0j0q7u2JkKSDixYQlTqo2WEPmXUTwrHnNhsMxcxCGIxqArk5LV849Mm3bLNqJmMpIJoKAvk/DKM7VOFIjSreedX/bkrtU0pSAnvFEAab23B3iKwqM1aZaUhSlKATzMepXj2DsM1SiAUrUH2VEejtC9N1yrLMBTLSFAbKkgOQQxAf8TecVfVqEsASZKIS3MKuXspLsqe8X9pMSHc5JLHwg8WDwg7azxOWgpZaQnkQQcwfIEVqI57Q9qJi0KRR0tibZYjIkKqK7QIqCSNxNTtGB2xnEwUouwUTVmyFOGZgGmoOW8Rzn59oVzbEFmSgEnJ6insIPn2J5feEMcilTMNx5ndCdY2iMho/pDiwWwrlYCMSkaVqmm6rggem6NaoCoBEWpsrEi0XKBSug4U40Leohnct7rkl0JGTKBLOyiRyIFNYVieELcg0OXnvHvDiy93NDoKUrfwrAY89/SK1rbbMLiVS27B47TUi1LxrnBISh67TuTmMg7O53Q2ReQm2afhyCFDoBUdHS36YSW2w2kkihGTJIbLQFoy4iqUsonJKUTQUu1HIYVy1Ihd6asu4EXFuPpDGsb7Te3qREtotBWX8oiSHLRNbbKZcxSDUpJDjXj1ziCNNbWxMs3vmNrsnFFMYwu9dDk/lDWf2lMsgUUCAQa69d8VcrowjJi3gRpAm5hPEsLCXX/wASsAKLFJNCK65F8ucGWRSFOiUkEpzJALPufMwPPlzBLxFYLHZS2ZzHPnC6xTJgWcQwl8Slc+XD2jNtcXvHhgwW9LmXLdQOJ82FRWrj5Qqn2orDKfxZ6Vzp0EXO1TBMS+Mgl6nXT6aK9a0hDoUkkaKBDF+PWGaVW/IzA1F2g2OJq0WlIlkSyBQJbnmPJ4XplkkEGr/VY3ZrDiWBmPrdDeZcewlUgnGzlIOLENW4jd8oJuWni/PzMsu5xcjAjCy24jCZypTJBHeA7bAUDs5LUBzZuEc2q1TJu1KpJyCHz0dZGZ1qYX3faEgATJaVKBqTm2gPGOrfagAO7cJL4gk72yoG/eE/C68D+I94vTk/zCZUhKmGWT7QAB847uGZKloKJigkpUSkk+IUyiCT2fmllywkg5EqT8KQfZ7sUCUzhtNQ4v7QmkVqFdpG6/5kbiWBtaRTSlWNSXAUkgukgKbd0LcwN0RdnrInuMQlrUsvUBhm3iNHZqQfZZxQo40haWbMlQ0o9IZIEtFmlYR3c1GNMwUTjSVYpamS+0ASk5Fm3QMudhUfT/U5lAcGJLFdjCejDmqUpQJqEKJCXIqGWwf8wg20LlyTJZKcKV7QlsV1SUkhOamxE9I5u1ak2qXOV4FAhaSQAtBzSakl+VC3CMtUvu5iiia+JwllBwHOEKUNWzjn6jcn9P0tIQWFoxlJUFzk4jiCUzgp0stKUBCk+ScWTbPGDrFa0sSSCkghQOJXVwlgOEA2G8UoAWqUFL8JUAMR0O0aF+Y5Q3XbpIAKtlxkoV5MMuUJvm2PpLFSJVLz7NlC+8kSyqWrNIZkneGNQd2kAWSwYlt3ZCicjn6iPSbLcPepC0qUEq0Sx6HFkeUDXnZhKWgMXG1tMaZEP19oYWtU29X3lBYYlam2SYCBhXXPZLdf8xGixTFTO7BWkaumlcyH14esWmbegOEBO6tIjnXg6nSAGz47/j5QIFhLboFLu6XIlk9yZrlzMCyFS21ADasdfKFsy/kMApScSnqDmQXBbMFnzh3a74CRVL1AoW0Nato8V2+7FKmB+5wqcsoOCONKHrBFAa2+DvHVzWmXgEyYpRUvaAegTo280gDtDe+JBCdDstmMNUnnQNFeNkXJCXxrCHyAIwncxfV6iALXebLSoEqTR0nhw5QVNNd7g3nFwBmWa3W6RPkpxqTjw4k0BILeXNJpFFtVhWnaUMwD0ORbdFjtVnlIdaDRRJDMXG8PSApU8rSQWYMN9Hdg+Twzpz4Y6ePrBVKYqc8xTOn94xLOzFuGR+t0RybWpBBSWIgifYMCiDkDn7ekCTpWEtGgu0iw4ibh1yY1F8omffofiM/cH1ieZZ7MzoWoU0qTzSYQx0ma2XnAzRH9pI/EkVifNn8x1JvNYlgCcaZjXk7Plxg6xWtMwYZwetRUUH4qcIr9jtOB2qSD58oPsFiUslS1O43gu+YcZbmgNWkoBvj694dKpNovvKZLMwmUFYPzlz/jm8Cw5VZEeEprvGnGAbRYgksDzfSGEqLxF3pNe8FaNEQZ/AkE7SKcS0RqKzo/QxfcDxB7Lcy3jTmY3ac1fX4RGRkY3aaggx+7P6k+xgC+Pu08/gYyMhil5hAVvLO7Fknr7Qy7J/fJ/Uf7FxkZEVfK0vS4ENvXwWj9a/7RFXH3aOZ/uEZGRXTeX9f2k1ORLf2U+7PT4xNeH36eSfjGoyEn/qND9h+kFkac1Rv/AHUxkZHd5c8Qe+fvOg+MMZ3gHJPsYyMjqnCyaPJmkZI5H2EQyPvEf1+wjIyBjv8APWWPMu/YjwzOZ94VdpPv0/pV8IyMg58ggB5jFqc5fIxFN/3P6Y3GR0icW/7vp/8ARUasviH6T8IyMju0hYXN8X9PxiiX1950EZGQbS/1JZuIL/sp5q94lsWvSMjIfbyn53gV7e0mmfeTP1J9oTWnTkIyMi1H+PxAV/LIIwRqMhqIzpEHnx/0/CMjIG8PT4jG0/fKiCbmv9I943GQmvb2jbQJHyh9Y/AIyMidRxBif//Z"/>
          <p:cNvSpPr>
            <a:spLocks noChangeAspect="1" noChangeArrowheads="1"/>
          </p:cNvSpPr>
          <p:nvPr/>
        </p:nvSpPr>
        <p:spPr bwMode="auto">
          <a:xfrm>
            <a:off x="0" y="-808038"/>
            <a:ext cx="2705100" cy="16859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bg/>
                                          </p:spTgt>
                                        </p:tgtEl>
                                        <p:attrNameLst>
                                          <p:attrName>style.visibility</p:attrName>
                                        </p:attrNameLst>
                                      </p:cBhvr>
                                      <p:to>
                                        <p:strVal val="visible"/>
                                      </p:to>
                                    </p:set>
                                    <p:animEffect transition="in" filter="fade">
                                      <p:cBhvr>
                                        <p:cTn id="10" dur="500"/>
                                        <p:tgtEl>
                                          <p:spTgt spid="16387">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Effect transition="in" filter="fade">
                                      <p:cBhvr>
                                        <p:cTn id="13" dur="500"/>
                                        <p:tgtEl>
                                          <p:spTgt spid="1638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387">
                                            <p:txEl>
                                              <p:pRg st="1" end="1"/>
                                            </p:txEl>
                                          </p:spTgt>
                                        </p:tgtEl>
                                        <p:attrNameLst>
                                          <p:attrName>style.visibility</p:attrName>
                                        </p:attrNameLst>
                                      </p:cBhvr>
                                      <p:to>
                                        <p:strVal val="visible"/>
                                      </p:to>
                                    </p:set>
                                    <p:animEffect transition="in" filter="fade">
                                      <p:cBhvr>
                                        <p:cTn id="16" dur="500"/>
                                        <p:tgtEl>
                                          <p:spTgt spid="1638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Effect transition="in" filter="fade">
                                      <p:cBhvr>
                                        <p:cTn id="19" dur="500"/>
                                        <p:tgtEl>
                                          <p:spTgt spid="16387">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500"/>
                                        <p:tgtEl>
                                          <p:spTgt spid="16387">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Effect transition="in" filter="fade">
                                      <p:cBhvr>
                                        <p:cTn id="25"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91EFDBB-2F4C-4AE3-B2A9-4BD49D4D7AFF}" type="slidenum">
              <a:rPr lang="en-US"/>
              <a:pPr/>
              <a:t>39</a:t>
            </a:fld>
            <a:endParaRPr lang="en-US"/>
          </a:p>
        </p:txBody>
      </p:sp>
      <p:pic>
        <p:nvPicPr>
          <p:cNvPr id="17410" name="Picture 2" descr="IBB"/>
          <p:cNvPicPr>
            <a:picLocks noChangeAspect="1" noChangeArrowheads="1"/>
          </p:cNvPicPr>
          <p:nvPr/>
        </p:nvPicPr>
        <p:blipFill>
          <a:blip r:embed="rId3" cstate="screen"/>
          <a:srcRect/>
          <a:stretch>
            <a:fillRect/>
          </a:stretch>
        </p:blipFill>
        <p:spPr bwMode="auto">
          <a:xfrm>
            <a:off x="1676400" y="990601"/>
            <a:ext cx="5791200" cy="4849813"/>
          </a:xfrm>
          <a:prstGeom prst="rect">
            <a:avLst/>
          </a:prstGeom>
          <a:noFill/>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3"/>
          <p:cNvSpPr>
            <a:spLocks noGrp="1" noChangeArrowheads="1"/>
          </p:cNvSpPr>
          <p:nvPr>
            <p:ph type="body" sz="half" idx="1"/>
          </p:nvPr>
        </p:nvSpPr>
        <p:spPr>
          <a:xfrm>
            <a:off x="228600" y="2057400"/>
            <a:ext cx="4953000" cy="3657600"/>
          </a:xfrm>
          <a:solidFill>
            <a:schemeClr val="bg1">
              <a:alpha val="45000"/>
            </a:schemeClr>
          </a:solidFill>
        </p:spPr>
        <p:txBody>
          <a:bodyPr>
            <a:noAutofit/>
          </a:bodyPr>
          <a:lstStyle/>
          <a:p>
            <a:pPr>
              <a:spcBef>
                <a:spcPts val="0"/>
              </a:spcBef>
              <a:spcAft>
                <a:spcPts val="1200"/>
              </a:spcAft>
            </a:pPr>
            <a:r>
              <a:rPr lang="es-ES" sz="2800" dirty="0"/>
              <a:t>Nadie se casa con la intención de divorciarse, aunque el índice de divorcios ronda el 50% del total de matrimonios. </a:t>
            </a:r>
            <a:endParaRPr lang="es-ES" sz="2800" dirty="0" smtClean="0"/>
          </a:p>
          <a:p>
            <a:pPr>
              <a:spcBef>
                <a:spcPts val="0"/>
              </a:spcBef>
              <a:spcAft>
                <a:spcPts val="1200"/>
              </a:spcAft>
            </a:pPr>
            <a:r>
              <a:rPr lang="es-ES" sz="2800" dirty="0" smtClean="0"/>
              <a:t>Sin </a:t>
            </a:r>
            <a:r>
              <a:rPr lang="es-ES" sz="2800" dirty="0"/>
              <a:t>embargo, alguna vez todos hemos dejado de cumplir un voto, un compromiso o una promesa</a:t>
            </a:r>
            <a:r>
              <a:rPr lang="es-ES" sz="2800" dirty="0" smtClean="0"/>
              <a:t>.</a:t>
            </a:r>
          </a:p>
        </p:txBody>
      </p:sp>
      <p:sp>
        <p:nvSpPr>
          <p:cNvPr id="7" name="Slide Number Placeholder 6"/>
          <p:cNvSpPr>
            <a:spLocks noGrp="1"/>
          </p:cNvSpPr>
          <p:nvPr>
            <p:ph type="sldNum" sz="quarter" idx="12"/>
          </p:nvPr>
        </p:nvSpPr>
        <p:spPr/>
        <p:txBody>
          <a:bodyPr/>
          <a:lstStyle/>
          <a:p>
            <a:fld id="{FF604A86-8852-4C82-8F97-38DAD2559BC5}" type="slidenum">
              <a:rPr lang="en-US"/>
              <a:pPr/>
              <a:t>4</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s-PR" dirty="0" smtClean="0"/>
              <a:t>Aplicación</a:t>
            </a:r>
            <a:r>
              <a:rPr lang="en-US" dirty="0" smtClean="0"/>
              <a:t> para mi </a:t>
            </a:r>
            <a:r>
              <a:rPr lang="es-PR" dirty="0" smtClean="0"/>
              <a:t>vida</a:t>
            </a:r>
            <a:endParaRPr lang="es-PR" dirty="0"/>
          </a:p>
        </p:txBody>
      </p:sp>
      <p:pic>
        <p:nvPicPr>
          <p:cNvPr id="1026" name="Picture 2" descr="http://pixelperfectdigital.com/samples/NzczYzczNWFhODVlMw==/NTFjNzM1YWE4NWUz/photo.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860"/>
          <a:stretch/>
        </p:blipFill>
        <p:spPr bwMode="auto">
          <a:xfrm>
            <a:off x="5181600" y="2286001"/>
            <a:ext cx="361152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00170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3"/>
          <p:cNvSpPr>
            <a:spLocks noGrp="1" noChangeArrowheads="1"/>
          </p:cNvSpPr>
          <p:nvPr>
            <p:ph type="body" sz="half" idx="1"/>
          </p:nvPr>
        </p:nvSpPr>
        <p:spPr>
          <a:xfrm>
            <a:off x="228600" y="2057400"/>
            <a:ext cx="4953000" cy="3657600"/>
          </a:xfrm>
          <a:solidFill>
            <a:schemeClr val="bg1">
              <a:alpha val="45000"/>
            </a:schemeClr>
          </a:solidFill>
        </p:spPr>
        <p:txBody>
          <a:bodyPr>
            <a:noAutofit/>
          </a:bodyPr>
          <a:lstStyle/>
          <a:p>
            <a:pPr>
              <a:spcBef>
                <a:spcPts val="0"/>
              </a:spcBef>
              <a:spcAft>
                <a:spcPts val="1200"/>
              </a:spcAft>
            </a:pPr>
            <a:r>
              <a:rPr lang="es-ES" sz="2800" dirty="0" smtClean="0"/>
              <a:t>Vivimos </a:t>
            </a:r>
            <a:r>
              <a:rPr lang="es-ES" sz="2800" dirty="0"/>
              <a:t>con personas que dicen una cosa y hacen otra. Nos volvemos cínicos cuando alguien nos hace una promesa. </a:t>
            </a:r>
            <a:endParaRPr lang="es-ES" sz="2800" dirty="0" smtClean="0"/>
          </a:p>
          <a:p>
            <a:pPr>
              <a:spcBef>
                <a:spcPts val="0"/>
              </a:spcBef>
              <a:spcAft>
                <a:spcPts val="1200"/>
              </a:spcAft>
            </a:pPr>
            <a:r>
              <a:rPr lang="es-ES" sz="2800" dirty="0" smtClean="0"/>
              <a:t>Para </a:t>
            </a:r>
            <a:r>
              <a:rPr lang="es-ES" sz="2800" dirty="0"/>
              <a:t>saber qué es ser fiel, solo tenemos que </a:t>
            </a:r>
            <a:r>
              <a:rPr lang="es-ES" sz="2800" dirty="0" smtClean="0"/>
              <a:t>levantar</a:t>
            </a:r>
          </a:p>
        </p:txBody>
      </p:sp>
      <p:sp>
        <p:nvSpPr>
          <p:cNvPr id="7" name="Slide Number Placeholder 6"/>
          <p:cNvSpPr>
            <a:spLocks noGrp="1"/>
          </p:cNvSpPr>
          <p:nvPr>
            <p:ph type="sldNum" sz="quarter" idx="12"/>
          </p:nvPr>
        </p:nvSpPr>
        <p:spPr/>
        <p:txBody>
          <a:bodyPr/>
          <a:lstStyle/>
          <a:p>
            <a:fld id="{FF604A86-8852-4C82-8F97-38DAD2559BC5}" type="slidenum">
              <a:rPr lang="en-US"/>
              <a:pPr/>
              <a:t>5</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s-PR" dirty="0" smtClean="0"/>
              <a:t>Aplicación</a:t>
            </a:r>
            <a:r>
              <a:rPr lang="en-US" dirty="0" smtClean="0"/>
              <a:t> para mi </a:t>
            </a:r>
            <a:r>
              <a:rPr lang="es-PR" dirty="0" smtClean="0"/>
              <a:t>vida</a:t>
            </a:r>
            <a:endParaRPr lang="es-PR" dirty="0"/>
          </a:p>
        </p:txBody>
      </p:sp>
      <p:pic>
        <p:nvPicPr>
          <p:cNvPr id="1026" name="Picture 2" descr="http://pixelperfectdigital.com/samples/NzczYzczNWFhODVlMw==/NTFjNzM1YWE4NWUz/photo.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860"/>
          <a:stretch/>
        </p:blipFill>
        <p:spPr bwMode="auto">
          <a:xfrm>
            <a:off x="5181600" y="2286001"/>
            <a:ext cx="3611525" cy="2971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609600" y="5181600"/>
            <a:ext cx="8077200" cy="1519238"/>
          </a:xfrm>
          <a:prstGeom prst="rect">
            <a:avLst/>
          </a:prstGeom>
          <a:solidFill>
            <a:schemeClr val="bg1">
              <a:alpha val="45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0" indent="0">
              <a:spcBef>
                <a:spcPts val="0"/>
              </a:spcBef>
              <a:spcAft>
                <a:spcPts val="1200"/>
              </a:spcAft>
              <a:buNone/>
            </a:pPr>
            <a:r>
              <a:rPr lang="es-ES" sz="2800" kern="0" dirty="0" smtClean="0"/>
              <a:t>la mirada a Dios. La Biblia nos muestra que Dios nunca falla en lo 	que dice ni en lo que promete.</a:t>
            </a:r>
          </a:p>
        </p:txBody>
      </p:sp>
    </p:spTree>
    <p:extLst>
      <p:ext uri="{BB962C8B-B14F-4D97-AF65-F5344CB8AC3E}">
        <p14:creationId xmlns:p14="http://schemas.microsoft.com/office/powerpoint/2010/main" val="50685737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13" r="33557"/>
          <a:stretch/>
        </p:blipFill>
        <p:spPr>
          <a:xfrm>
            <a:off x="5181600" y="2320805"/>
            <a:ext cx="3657600" cy="3241795"/>
          </a:xfrm>
          <a:prstGeom prst="rect">
            <a:avLst/>
          </a:prstGeom>
        </p:spPr>
      </p:pic>
      <p:sp>
        <p:nvSpPr>
          <p:cNvPr id="315395" name="Rectangle 3"/>
          <p:cNvSpPr>
            <a:spLocks noGrp="1" noChangeArrowheads="1"/>
          </p:cNvSpPr>
          <p:nvPr>
            <p:ph type="body" sz="half" idx="1"/>
          </p:nvPr>
        </p:nvSpPr>
        <p:spPr>
          <a:xfrm>
            <a:off x="228600" y="2057400"/>
            <a:ext cx="4953000" cy="3657600"/>
          </a:xfrm>
          <a:solidFill>
            <a:schemeClr val="bg1">
              <a:alpha val="45000"/>
            </a:schemeClr>
          </a:solidFill>
        </p:spPr>
        <p:txBody>
          <a:bodyPr>
            <a:noAutofit/>
          </a:bodyPr>
          <a:lstStyle/>
          <a:p>
            <a:pPr>
              <a:spcBef>
                <a:spcPts val="0"/>
              </a:spcBef>
              <a:spcAft>
                <a:spcPts val="1200"/>
              </a:spcAft>
            </a:pPr>
            <a:r>
              <a:rPr lang="es-ES" sz="2800" dirty="0"/>
              <a:t>El libro de Hebreos estaba dirigido a un grupo compuesto —al menos, en parte— por creyentes judíos, tal vez algunos de los muchos sacerdotes que se habían convertido a la fe cristiana (</a:t>
            </a:r>
            <a:r>
              <a:rPr lang="es-ES" sz="2800" dirty="0">
                <a:solidFill>
                  <a:schemeClr val="tx2"/>
                </a:solidFill>
              </a:rPr>
              <a:t>Hechos 6:7</a:t>
            </a:r>
            <a:r>
              <a:rPr lang="es-ES" sz="2800" dirty="0"/>
              <a:t>). </a:t>
            </a:r>
            <a:endParaRPr lang="es-ES" sz="2800" dirty="0" smtClean="0"/>
          </a:p>
        </p:txBody>
      </p:sp>
      <p:sp>
        <p:nvSpPr>
          <p:cNvPr id="7" name="Slide Number Placeholder 6"/>
          <p:cNvSpPr>
            <a:spLocks noGrp="1"/>
          </p:cNvSpPr>
          <p:nvPr>
            <p:ph type="sldNum" sz="quarter" idx="12"/>
          </p:nvPr>
        </p:nvSpPr>
        <p:spPr/>
        <p:txBody>
          <a:bodyPr/>
          <a:lstStyle/>
          <a:p>
            <a:fld id="{FF604A86-8852-4C82-8F97-38DAD2559BC5}" type="slidenum">
              <a:rPr lang="en-US"/>
              <a:pPr/>
              <a:t>6</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n-US" dirty="0" err="1" smtClean="0"/>
              <a:t>Contexto</a:t>
            </a:r>
            <a:endParaRPr lang="es-PR" dirty="0"/>
          </a:p>
        </p:txBody>
      </p:sp>
    </p:spTree>
    <p:extLst>
      <p:ext uri="{BB962C8B-B14F-4D97-AF65-F5344CB8AC3E}">
        <p14:creationId xmlns:p14="http://schemas.microsoft.com/office/powerpoint/2010/main" val="298925770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3"/>
          <p:cNvSpPr>
            <a:spLocks noGrp="1" noChangeArrowheads="1"/>
          </p:cNvSpPr>
          <p:nvPr>
            <p:ph type="body" sz="half" idx="1"/>
          </p:nvPr>
        </p:nvSpPr>
        <p:spPr>
          <a:xfrm>
            <a:off x="228600" y="2057400"/>
            <a:ext cx="4953000" cy="3657600"/>
          </a:xfrm>
          <a:solidFill>
            <a:schemeClr val="bg1">
              <a:alpha val="45000"/>
            </a:schemeClr>
          </a:solidFill>
        </p:spPr>
        <p:txBody>
          <a:bodyPr>
            <a:noAutofit/>
          </a:bodyPr>
          <a:lstStyle/>
          <a:p>
            <a:pPr>
              <a:spcBef>
                <a:spcPts val="0"/>
              </a:spcBef>
              <a:spcAft>
                <a:spcPts val="1200"/>
              </a:spcAft>
            </a:pPr>
            <a:r>
              <a:rPr lang="es-ES" sz="2800" dirty="0" smtClean="0"/>
              <a:t>Con </a:t>
            </a:r>
            <a:r>
              <a:rPr lang="es-ES" sz="2800" dirty="0"/>
              <a:t>el tiempo, algunos de estos creyentes comenzaron a debatirse entre la suficiencia del evangelio y los rituales judíos que tenían muy arraigados. El escritor de Hebreos se propone exhortar, instruir y reafirmar a estos creyentes en su fe.</a:t>
            </a:r>
            <a:endParaRPr lang="es-ES" sz="2800" dirty="0" smtClean="0"/>
          </a:p>
        </p:txBody>
      </p:sp>
      <p:sp>
        <p:nvSpPr>
          <p:cNvPr id="7" name="Slide Number Placeholder 6"/>
          <p:cNvSpPr>
            <a:spLocks noGrp="1"/>
          </p:cNvSpPr>
          <p:nvPr>
            <p:ph type="sldNum" sz="quarter" idx="12"/>
          </p:nvPr>
        </p:nvSpPr>
        <p:spPr/>
        <p:txBody>
          <a:bodyPr/>
          <a:lstStyle/>
          <a:p>
            <a:fld id="{FF604A86-8852-4C82-8F97-38DAD2559BC5}" type="slidenum">
              <a:rPr lang="en-US"/>
              <a:pPr/>
              <a:t>7</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n-US" dirty="0" err="1" smtClean="0"/>
              <a:t>Contexto</a:t>
            </a:r>
            <a:endParaRPr lang="es-PR"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013" r="33557"/>
          <a:stretch/>
        </p:blipFill>
        <p:spPr>
          <a:xfrm>
            <a:off x="5181600" y="2320805"/>
            <a:ext cx="3657600" cy="3241795"/>
          </a:xfrm>
          <a:prstGeom prst="rect">
            <a:avLst/>
          </a:prstGeom>
        </p:spPr>
      </p:pic>
    </p:spTree>
    <p:extLst>
      <p:ext uri="{BB962C8B-B14F-4D97-AF65-F5344CB8AC3E}">
        <p14:creationId xmlns:p14="http://schemas.microsoft.com/office/powerpoint/2010/main" val="75431099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152400"/>
            <a:ext cx="9144000" cy="6543675"/>
          </a:xfrm>
          <a:prstGeom prst="rect">
            <a:avLst/>
          </a:prstGeom>
        </p:spPr>
      </p:pic>
      <p:sp>
        <p:nvSpPr>
          <p:cNvPr id="65538" name="Rectangle 2"/>
          <p:cNvSpPr>
            <a:spLocks noGrp="1" noChangeArrowheads="1"/>
          </p:cNvSpPr>
          <p:nvPr>
            <p:ph type="title"/>
          </p:nvPr>
        </p:nvSpPr>
        <p:spPr/>
        <p:txBody>
          <a:bodyPr/>
          <a:lstStyle/>
          <a:p>
            <a:r>
              <a:rPr lang="es-PR" dirty="0" smtClean="0">
                <a:solidFill>
                  <a:schemeClr val="bg1">
                    <a:lumMod val="85000"/>
                  </a:schemeClr>
                </a:solidFill>
              </a:rPr>
              <a:t>Pasaje bíblico</a:t>
            </a:r>
            <a:endParaRPr lang="es-PR" dirty="0">
              <a:solidFill>
                <a:schemeClr val="bg1">
                  <a:lumMod val="85000"/>
                </a:schemeClr>
              </a:solidFill>
            </a:endParaRPr>
          </a:p>
        </p:txBody>
      </p:sp>
      <p:sp>
        <p:nvSpPr>
          <p:cNvPr id="6" name="Rectangle 3"/>
          <p:cNvSpPr txBox="1">
            <a:spLocks noChangeArrowheads="1"/>
          </p:cNvSpPr>
          <p:nvPr/>
        </p:nvSpPr>
        <p:spPr bwMode="auto">
          <a:xfrm>
            <a:off x="685800" y="2925618"/>
            <a:ext cx="8001000" cy="1570182"/>
          </a:xfrm>
          <a:prstGeom prst="rect">
            <a:avLst/>
          </a:prstGeom>
          <a:solidFill>
            <a:srgbClr val="FFFFD1">
              <a:alpha val="50000"/>
            </a:srgbClr>
          </a:solidFill>
          <a:ln w="9525">
            <a:noFill/>
            <a:miter lim="800000"/>
            <a:headEnd/>
            <a:tailEnd/>
          </a:ln>
          <a:effectLst>
            <a:softEdge rad="317500"/>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0" indent="0" algn="ctr">
              <a:buNone/>
            </a:pPr>
            <a:r>
              <a:rPr lang="es-PR" sz="4800" dirty="0" smtClean="0">
                <a:latin typeface="David" panose="020E0502060401010101" pitchFamily="34" charset="-79"/>
                <a:cs typeface="David" panose="020E0502060401010101" pitchFamily="34" charset="-79"/>
              </a:rPr>
              <a:t>Hebreos 6:17-20; 10:19-23</a:t>
            </a:r>
            <a:endParaRPr lang="es-ES" sz="4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24994328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152400"/>
            <a:ext cx="9144000" cy="6543675"/>
          </a:xfrm>
          <a:prstGeom prst="rect">
            <a:avLst/>
          </a:prstGeom>
        </p:spPr>
      </p:pic>
      <p:sp>
        <p:nvSpPr>
          <p:cNvPr id="65538" name="Rectangle 2"/>
          <p:cNvSpPr>
            <a:spLocks noGrp="1" noChangeArrowheads="1"/>
          </p:cNvSpPr>
          <p:nvPr>
            <p:ph type="title"/>
          </p:nvPr>
        </p:nvSpPr>
        <p:spPr/>
        <p:txBody>
          <a:bodyPr/>
          <a:lstStyle/>
          <a:p>
            <a:r>
              <a:rPr lang="es-PR" dirty="0" smtClean="0">
                <a:solidFill>
                  <a:schemeClr val="bg1">
                    <a:lumMod val="85000"/>
                  </a:schemeClr>
                </a:solidFill>
              </a:rPr>
              <a:t>Pasaje bíblico</a:t>
            </a:r>
            <a:endParaRPr lang="es-PR" dirty="0">
              <a:solidFill>
                <a:schemeClr val="bg1">
                  <a:lumMod val="85000"/>
                </a:schemeClr>
              </a:solidFill>
            </a:endParaRPr>
          </a:p>
        </p:txBody>
      </p:sp>
      <p:sp>
        <p:nvSpPr>
          <p:cNvPr id="6" name="Rectangle 3"/>
          <p:cNvSpPr txBox="1">
            <a:spLocks noChangeArrowheads="1"/>
          </p:cNvSpPr>
          <p:nvPr/>
        </p:nvSpPr>
        <p:spPr bwMode="auto">
          <a:xfrm>
            <a:off x="685800" y="2925618"/>
            <a:ext cx="8001000" cy="1570182"/>
          </a:xfrm>
          <a:prstGeom prst="rect">
            <a:avLst/>
          </a:prstGeom>
          <a:solidFill>
            <a:srgbClr val="FFFFD1">
              <a:alpha val="50000"/>
            </a:srgbClr>
          </a:solidFill>
          <a:ln w="9525">
            <a:noFill/>
            <a:miter lim="800000"/>
            <a:headEnd/>
            <a:tailEnd/>
          </a:ln>
          <a:effectLst>
            <a:softEdge rad="317500"/>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0" indent="0" algn="ctr">
              <a:buNone/>
            </a:pPr>
            <a:r>
              <a:rPr lang="es-PR" sz="4800" dirty="0" smtClean="0">
                <a:latin typeface="David" panose="020E0502060401010101" pitchFamily="34" charset="-79"/>
                <a:cs typeface="David" panose="020E0502060401010101" pitchFamily="34" charset="-79"/>
              </a:rPr>
              <a:t>Hebreos 6:17-18</a:t>
            </a:r>
            <a:endParaRPr lang="es-ES" sz="4800" dirty="0">
              <a:latin typeface="David" panose="020E0502060401010101" pitchFamily="34" charset="-79"/>
              <a:cs typeface="David" panose="020E0502060401010101" pitchFamily="34" charset="-79"/>
            </a:endParaRPr>
          </a:p>
        </p:txBody>
      </p:sp>
    </p:spTree>
  </p:cSld>
  <p:clrMapOvr>
    <a:masterClrMapping/>
  </p:clrMapOvr>
  <p:transition spd="slow">
    <p:fad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101708</TotalTime>
  <Words>1874</Words>
  <Application>Microsoft Office PowerPoint</Application>
  <PresentationFormat>On-screen Show (4:3)</PresentationFormat>
  <Paragraphs>169</Paragraphs>
  <Slides>39</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39</vt:i4>
      </vt:variant>
    </vt:vector>
  </HeadingPairs>
  <TitlesOfParts>
    <vt:vector size="49" baseType="lpstr">
      <vt:lpstr>Arial</vt:lpstr>
      <vt:lpstr>Calibri</vt:lpstr>
      <vt:lpstr>Century Gothic</vt:lpstr>
      <vt:lpstr>David</vt:lpstr>
      <vt:lpstr>Tahoma</vt:lpstr>
      <vt:lpstr>Wingdings</vt:lpstr>
      <vt:lpstr>Wingdings 3</vt:lpstr>
      <vt:lpstr>Blends</vt:lpstr>
      <vt:lpstr>1_Office Theme</vt:lpstr>
      <vt:lpstr>Ion</vt:lpstr>
      <vt:lpstr>PowerPoint Presentation</vt:lpstr>
      <vt:lpstr>PowerPoint Presentation</vt:lpstr>
      <vt:lpstr>El asunto</vt:lpstr>
      <vt:lpstr>Aplicación para mi vida</vt:lpstr>
      <vt:lpstr>Aplicación para mi vida</vt:lpstr>
      <vt:lpstr>Contexto</vt:lpstr>
      <vt:lpstr>Contexto</vt:lpstr>
      <vt:lpstr>Pasaje bíblico</vt:lpstr>
      <vt:lpstr>Pasaje bíblico</vt:lpstr>
      <vt:lpstr>Hebreos 6:17-18</vt:lpstr>
      <vt:lpstr>Hebreos 6:17-18</vt:lpstr>
      <vt:lpstr>Hebreos 6:17-18</vt:lpstr>
      <vt:lpstr>Hebreos 6:17-18</vt:lpstr>
      <vt:lpstr>Hebreos 6:17-18</vt:lpstr>
      <vt:lpstr>Hebreos 6:17-18</vt:lpstr>
      <vt:lpstr>Pasaje bíblico</vt:lpstr>
      <vt:lpstr>Hebreos 6:19-20</vt:lpstr>
      <vt:lpstr>Hebreos 6:19-20</vt:lpstr>
      <vt:lpstr>Hebreos 6:19-20</vt:lpstr>
      <vt:lpstr>Hebreos 10:19-21</vt:lpstr>
      <vt:lpstr>Hebreos 10:19-21</vt:lpstr>
      <vt:lpstr>Hebreos 10:19-21</vt:lpstr>
      <vt:lpstr>Hebreos 10:19-21</vt:lpstr>
      <vt:lpstr>Hebreos 10:19-21</vt:lpstr>
      <vt:lpstr>Hebreos 10:19-21</vt:lpstr>
      <vt:lpstr>Hebreos 10:19-21</vt:lpstr>
      <vt:lpstr>Pasaje bíblico</vt:lpstr>
      <vt:lpstr>Hebreos 10:22-23</vt:lpstr>
      <vt:lpstr>Hebreos 10:22-23</vt:lpstr>
      <vt:lpstr>Hebreos 10:22-23</vt:lpstr>
      <vt:lpstr>Hebreos 10:22-23</vt:lpstr>
      <vt:lpstr>Hebreos 10:22-23</vt:lpstr>
      <vt:lpstr>Hebreos 10:22-23</vt:lpstr>
      <vt:lpstr>Hebreos 10:22-23</vt:lpstr>
      <vt:lpstr>Hebreos 10:22-23</vt:lpstr>
      <vt:lpstr>Hebreos 10:22-23</vt:lpstr>
      <vt:lpstr>Recursos</vt:lpstr>
      <vt:lpstr>Próximo Estudio Dominical</vt:lpstr>
      <vt:lpstr>PowerPoint Presentation</vt:lpstr>
    </vt:vector>
  </TitlesOfParts>
  <Company>UIPR-Aguadilla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dios_es_fiel_071215.pptx</dc:title>
  <dc:creator>JRIVERA</dc:creator>
  <cp:lastModifiedBy>Ortega, Tito (ISB-GSO Inks &amp; Supplies Dev. Sect. Mgr.)</cp:lastModifiedBy>
  <cp:revision>4634</cp:revision>
  <cp:lastPrinted>2015-03-29T10:43:55Z</cp:lastPrinted>
  <dcterms:created xsi:type="dcterms:W3CDTF">2007-01-24T21:53:34Z</dcterms:created>
  <dcterms:modified xsi:type="dcterms:W3CDTF">2015-07-28T02:54:54Z</dcterms:modified>
</cp:coreProperties>
</file>