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0" r:id="rId1"/>
  </p:sldMasterIdLst>
  <p:notesMasterIdLst>
    <p:notesMasterId r:id="rId3"/>
  </p:notesMasterIdLst>
  <p:handoutMasterIdLst>
    <p:handoutMasterId r:id="rId4"/>
  </p:handoutMasterIdLst>
  <p:sldIdLst>
    <p:sldId id="1964" r:id="rId2"/>
  </p:sldIdLst>
  <p:sldSz cx="9144000" cy="6858000" type="screen4x3"/>
  <p:notesSz cx="7102475" cy="93884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MES.RIVERA" initials="J" lastIdx="1" clrIdx="0">
    <p:extLst>
      <p:ext uri="{19B8F6BF-5375-455C-9EA6-DF929625EA0E}">
        <p15:presenceInfo xmlns:p15="http://schemas.microsoft.com/office/powerpoint/2012/main" userId="S-1-5-21-1923034732-3165472078-3183135663-170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375E"/>
    <a:srgbClr val="0D0D0D"/>
    <a:srgbClr val="000000"/>
    <a:srgbClr val="FFFFD1"/>
    <a:srgbClr val="0000CC"/>
    <a:srgbClr val="0000FF"/>
    <a:srgbClr val="A6925A"/>
    <a:srgbClr val="285633"/>
    <a:srgbClr val="CC9900"/>
    <a:srgbClr val="CB79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5" autoAdjust="0"/>
    <p:restoredTop sz="95405" autoAdjust="0"/>
  </p:normalViewPr>
  <p:slideViewPr>
    <p:cSldViewPr>
      <p:cViewPr varScale="1">
        <p:scale>
          <a:sx n="110" d="100"/>
          <a:sy n="110" d="100"/>
        </p:scale>
        <p:origin x="1482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638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4" d="100"/>
          <a:sy n="64" d="100"/>
        </p:scale>
        <p:origin x="3086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1" tIns="47111" rIns="94221" bIns="4711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4221" tIns="47111" rIns="94221" bIns="47111" rtlCol="0"/>
          <a:lstStyle>
            <a:lvl1pPr algn="r">
              <a:defRPr sz="1200"/>
            </a:lvl1pPr>
          </a:lstStyle>
          <a:p>
            <a:fld id="{0CE3FCA5-A52A-443B-A5B1-7E194A08C435}" type="datetimeFigureOut">
              <a:rPr lang="en-US" smtClean="0"/>
              <a:pPr/>
              <a:t>4/2/2017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1" tIns="47111" rIns="94221" bIns="4711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4221" tIns="47111" rIns="94221" bIns="47111" rtlCol="0" anchor="b"/>
          <a:lstStyle>
            <a:lvl1pPr algn="r">
              <a:defRPr sz="1200"/>
            </a:lvl1pPr>
          </a:lstStyle>
          <a:p>
            <a:fld id="{A1F67F30-E662-4AB1-ACEF-BC8A478520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7224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7739" cy="469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21" tIns="47111" rIns="94221" bIns="47111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3093" y="0"/>
            <a:ext cx="3077739" cy="469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21" tIns="47111" rIns="94221" bIns="4711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3325" y="703263"/>
            <a:ext cx="4695825" cy="35210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0248" y="4459526"/>
            <a:ext cx="5681980" cy="422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21" tIns="47111" rIns="94221" bIns="471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17422"/>
            <a:ext cx="3077739" cy="469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21" tIns="47111" rIns="94221" bIns="47111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3093" y="8917422"/>
            <a:ext cx="3077739" cy="469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21" tIns="47111" rIns="94221" bIns="4711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E96FC2E-92B0-4858-A30A-9BB3A28AE9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5298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E96FC2E-92B0-4858-A30A-9BB3A28AE97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9854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DBD18-52EC-4543-95A7-94002FFBA3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062A0-DF63-4C85-B593-9A872A4EBE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980A9-21B9-4C04-BCE9-635D935807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E7F7E-33AA-4283-8B9E-027FB821B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7FCE1-6554-404F-86D6-A65B7CF1D1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66C4B-4773-43DA-A1DB-4AFD6C3304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3FDD6-FB54-4892-B09D-2EA4B74740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F163F-9188-4589-9629-C6C2491F6D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5B1C-0384-499A-9270-D850812709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C6D93-0A32-41BA-AB7C-6F9269F4E8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4993C-7D65-48A2-93F3-36FEC830A3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F08F9C-FCE7-4A61-B8C1-DFAF70FC5AF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ransition spd="slow">
    <p:fade/>
  </p:transition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media1.santabanta.com/full1/Outdoors/Sunrise/sunrise-63a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75" t="5573" r="6731" b="8333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573088"/>
          </a:xfrm>
          <a:solidFill>
            <a:schemeClr val="bg1">
              <a:lumMod val="95000"/>
              <a:lumOff val="5000"/>
              <a:alpha val="80000"/>
            </a:schemeClr>
          </a:solidFill>
          <a:ln/>
        </p:spPr>
        <p:txBody>
          <a:bodyPr anchor="ctr">
            <a:noAutofit/>
          </a:bodyPr>
          <a:lstStyle/>
          <a:p>
            <a:pPr algn="ctr"/>
            <a:r>
              <a:rPr lang="es-PR" dirty="0">
                <a:solidFill>
                  <a:schemeClr val="tx1"/>
                </a:solidFill>
              </a:rPr>
              <a:t>Próximo Estudio Dominical</a:t>
            </a:r>
          </a:p>
        </p:txBody>
      </p:sp>
      <p:sp>
        <p:nvSpPr>
          <p:cNvPr id="11266" name="AutoShape 2" descr="data:image/jpeg;base64,/9j/4AAQSkZJRgABAQAAAQABAAD/2wCEAAkGBhQSERUUExQVFRUUGBcaFxcYGBcaHRcdGBgbHRgYGxgXHSYfHB0jGhkYHy8gIycpLCwsGh4xNTAqNSYrLCkBCQoKDgwOGg8PGi4lHyQ0NCwsLDQsLCwtLCwsLCwsLCksLCwsLCwsLCwsLCwsLCwsLCwsLCwsLCwsLCwsLCwsLP/AABEIALEBHAMBIgACEQEDEQH/xAAbAAACAgMBAAAAAAAAAAAAAAAEBQMGAAECB//EAEAQAAECAwUFBgMGBQQCAwAAAAECEQADIQQFEjFBIlFhcYEGEzKRobHB0fAjM0JicuEUUoKy8QdDkqIVUyTC0v/EABoBAAIDAQEAAAAAAAAAAAAAAAMEAQIFAAb/xAAwEQACAQMDAgUDAwQDAAAAAAABAgADESEEEjEiQRMyUXHwYZGxgcHRM0Lh8QUUI//aAAwDAQACEQMRAD8ArFmu1z6xzaZAKj+URYlWTAgfmELJlmz4mMYL3M0YmXIZJVlCa8gyVb1Mke5i022zAgJ6/AfGEdtsZWspSHCNeJz+XSLoLG8oxxA5FhSkD2glKQHLaZRpKyMwAeOjRxM2jUkxBJJzJxaDT1AOAHeBU2boIKmpwvlEa5ZOesHU2EqSBOTseFLnjr9PHCpaioK1O+CEWA6mD5NiAAcbI13xBcDiRzEc2yYiG6kCIF2Mnjxi1SLFSmWkTz7IlKNqj1A1PSLLWaVKiU6TZA+1E6bHtoYMCRU68t8OpyQHVhSniWfoIX2MJVOTmolWf+YIHZsyhtHNms7IDaN7x2gbLbjDyVYA1G0945VdNCevn/iIWg5F7SPEUYvIEjaSfqsNZVkoW3vHf/jgUpPIdTBkuyU4FvaCeA/eU8VfWLJtl2YimWdS2bWHS7OMnevoREtkkMkaNT0ifAI5neKIrTdyjnlSgiCfdCQXq5bWLF3JiH+Gdni4orwRBmoeRKLet1pMtaWO/kaVimm7yk5Yhy+Eer2+yUUOcUmdZmUaaxp6fTI6EWsYnV1DI0QOAAQkHe58gKuzDo8QTLNk0Op93ajrT1EZLsDJcVGo+IEI16T0DYxujVWqMREUEZxLZZ6pZxJPMbxuMNLXZKUZoX/wnCFw4YZjNrcQ4SgrDMlHCWqnR9afDyiC2KxFIAwzH30PWObI8vPI5/OJr2szsc6O4yIq1ekCGHt9ofzLjnvJLbMC8KlpUspDKenhOQbLFXjWLBZ+zqZKjNR9zOl0BrhxMa8G3xzc8yUuxlyMYzc6wLZO0M6RLKDhVLdkJU78QDurr8oXuzXQYtiXZAeoRXabvVZ1bKsSXpvD5PDWXeKSEF2JLEbuPLjGXonEgWiWQAn8Ct5pT8wOnOFllmEL8I2mxcBqBwOnKCnqFzzBLYS0YKYd2XEbvrdEJSYNTZqj+XDQ7+Z5e0RzpbnNv21gQOLy1ry43myQSfwppz/yYVpQShW5IHwf1eC78nbAf8SvRLn3aO7uA7ovpX4mKgy8QXmrDqxOwng2ZhXKlYVajKpB9jB06bjmuk+FwOZ8R6qLdIOVIUQywN/qIvB2vEtvsWIFZYMHI31AeEs0udwi035MZExv5QP+yQfjFaEqjvU5CKyDiD9x6wRIsxBHHKCpVnc10HODJNmpssW9OMVuWxJtYXghl4a0caGOJZUssp/rhBc2SCabW8jWJES30ZgN3Utxi4SUvOrHLzGJSQPrSAbytiUnCnaV7cTEtptLAhFT9ecQybAVjIAb9TvMNUqLOdqiBqVVQXJipVmXMIc4j6B4eXRc4ExJLOIMs9lCcvPfDG7ZX2nn7RtUtCtNdz5MyX1hdtqYEbosoCeVY6/hqEb4Ilpcn60ieXLcRJGBCAwUWdgBy9InErZjsoo/1WO0ZEfWUBqDqxCp5cwdUir/AKfr0ggIbq0aKT5iCJUl8s6RUi8kSJIpzjZk0aGabtAIClJSVZAkAnkCaxHbLIUlj9NFAQeJYqRzEFskfXSKVbbMyzHoFtlxUb0kbUaejOSJnawdIIiYSI7ky20cfGCxJjsSWhutSWqu1hEaNZqbbliv+DcmmdR8RA67sb6zh4mWXccInNlChHmtTpWonPHrPR6fULWGOZVF2AHPJ6603wRZ7nYHvPAk0/Mz+lXhrabM3KNzgUpTiqpgyN24q+UZta6jmaFIXMQIu9Eo4yKnwy9OClD4fQyWhClkzTmksToeG75xPbLPMTMOzjL5hz7CAU2JalgLcAkAliGD1Z4qLnLGGJAFgMQVVkORLj8qgoeWcG3auWkLSVOSU4aGjE04Z8oscm5pWAgJG793OvyiIXOEy8SRkS6dGB+DxJq3EFtzDLrWwwHI5PoflBabKku4DgtAUoFgdX+vhDGUkKSDAUYjEuRDr4luUp3JJ8zX2jfehNnmnXAs8mFI3fswpmpb+Vj1P+YUdop2CQQNSB0d/hFA3UJcjpi+6kZ8CGiySUbCSc2c8KOPeK7cxq+9h1/w8WFSjgBGfoKAQUG8Ha0SdpxhlpGq1B+Qc+5EIJKK8soIvO8lTZhKi4S4TwG/rnHFnS54PF7XgiZKmYaga5mCLPKUnM0LU37gBBCLPhDipP1WCQkAOdpR9OUXC+kr7zlaWGTPp9cIS2yaScCSWGbanUQ3ng5JO0ddwjUqQEhhGnpNCa3UTYRDVataXSMmAWOwHDUM/wBc4ZISAAI20doRG9Q0yUR0zErah6xzMaD7uG1zFYECRB9gYqbhF6vlkUvMI5sst/rhBKQzxHKQxDcPaOkqz6xn8zT4mDLk0dyRQ9I4A2YkRTEd8DYdUuDiamDLrB10J2w8AqOXWCLLOw13VMCcYIhF5lX7RXWlc2YqYsmapRA3JI0Z9KRZLita5lhkmacS04klWb4SQC5zLMH4RUu2N/Y5zyQUhhiVh8aqgt0wirO0BXT2pnykIlsDLAdlAUJJKtXbXrGVRulS7GalYb0sol2tQcU0Hxit3lJ2nhpdV7pngjwrFSl9+o4e0D29IePQaVhuuOJhalDtIMTiVpGGzNBRQ9Y5JjTJmUFkHdxoDDU5OH4PBCsngZawpJBpiHuP3hauquhUxmgSjhhNTgQaZjWALZZC2NOtFA1Y/vnBd2zCtBc1TQ/COpamNfCqiuG48xHlalO/aemRyJFY7o2EkucQBdz1yO+B59gIXLIJwuHBPFiPWHd1r2VS1Zyz/wBVGhHn7RJeNmow0OIdKtANohbzRsrOwzaIpSc9zn1zhlMFH5wMgOF/VDFNsm8T2NYFOvTIxOm04XHGBZiSmYN2JQ8zDGXYnFaxXbL3hfaT70cAk86qhNf21LSBvc8glR+MOL+8aX3D4wDbrO8niVh+oMLA9QhLdM5skpIloYV15mr+sR37bu7kAfimOG4BnPw6wysVjxAdNfrhCHttKAmy07kZbnUYZpwNTEQoQ7QxkycQppEFnQH+usPbFZXSwgwF4CRyEE01ju12hEvZ8Uwjw7ucA2m9mKkyc8ivdvw/OBJEllFy5ap89YYAtKExnKUWCjmoB/KJBG8DAcGjK6R7BFCqAJ5JmLMSZ1hPOOk+saA5nlGIMWtKyR98MbsVtGARkxeGd0pAUrVm61gNXymHo+cR1KR8I4b3jqUaxtIpzMZ/aafebWNlo7Sih5Qwl3YCnEtQQneSB7xKu6wUEy1BY4EH2gPiLCbDEwHsYFvKeyUpzx1ObUbPhV+ggqYlukJO1SgEy3LAhhzUpKfZ4HqelSYbS5eKL3Uxr3R3GXMSD/xLwNZbtSuV3hmkKJZIUaFqfhPsId2ywInSghLBYDpOTNlUZAjSE97WyXZZPdpImrU5USMnAq2n4eJjCFXfxNnb6wCUuZInAhLKBzCiQ2ZFdCNM4tdonhSUrGSgCOsUfvFMkA1qz7wS3oW6xYrhtJVZw9GURwD7TV4qjW/42qd9plf8hTGy8KK2jaqxwJgdnH1ujFTgejdXD04MRHoty3tPP7GsSRObVMIFH3v8IWmbVgdQRwyrE1tt6QUjEK5h4Wiel2cGmYbPj84z9TUs3MdoJdciEWeeUTCdFGv9WUMLSsDkaQinTgCavyr0hlZraForUt7a+TRjuRuNprJcAXhSV0CgWUgMfzIPyPw3Q9tUwEApyaF1wWdJxk6EAcH+hB9vSyXGmkKEZMaXIElnJ8LbvcRFZZFVR2me4Qdwr5RrvfEeB9opJiSdJBXLbLvCegc/CGRmtoejQLZB9okflPygoWUmIEsYVfEjaRR3SQehP/6gO3pwhXHu28s/SG17pqD+ryLQmtxpzb0BaM/vGe0Pu1SEpauIeVXin9rJmK1F9EpHpDmdeol7RFAkO2b5RTbZeSpsxa1ZqU7bgdOkOUbxetaMbAxPABzBN43vgQZSDtHxqGgP4RCe1W4ykoSnxLqTuGgEdXZapSVpM0FdKJH4ucNDpEW5hFmSxbfUNy/aCpCXVzUB6t8YsEi0CfKI/hpMoUZaqKBIphZqsCd2+K7ZZo7xD6zEP5gxem1zKuth7xyqSc2Lb2jkpyh3JmgOlbsDXduL74Fkl6FAYqNWcNlrlHohrj3ExDoAODFqZdIklpy4xY1WZBQ7AjyI5ceELLRdzMUqCuGSn5ZGDJrKZw2IF9FUGVzB0CGV2Jz6QD3RdiOfyg271Z8/nF3dXXpMrTRlbIjaXBt3WbEpOocwFJiO8b8/hkMis5qbpb/iPHUJ84QfAmgvrAu0V4KtFsVKRUST3csDLEKKV/yxEncgQ+7Od7LmSgsoIXiScLvsoUqr51Q/DrCnsZdmBK5ynJDucySzqPEu484M7KXsbRPnT1JwJkju5aTmXJK1K/MWSOAJjJd2apsQ4EfpooTe3Jhd5SwJquZim/6hS3lIA0c+QMWyfMxLKjqTFf7aSXlJPBQb+l394c1HkgtMf/SVWw9oFKlpBKgapfSmeWTwDfk1KmUCCVJLtwKR7NE1zynlEM5OJudfmY6l3AZiDMchI2SMNWFSakbowVQBria2/FjBbrKZhBOMKQxGDC5r4trQEDzi4XTZwoFRShJJpskPQOcJ8J0bKkU+03b3aUKqO9JwE0OFOGvByQ3AKi49mkvITUkgzA5f6o5iXUqLy1NgxtEvaC9piJgohW7EhJbc0I7XeE4rZaiSoBSmJCQ+WtSw9IO7TTFGaBjUQA+F6Jc0AAGbMTziuLxY2JLM7Od+6LU7jgy7oDyI2syguhjm1AI5wLLpk8T2k4kNrpAyOr6QmwWkEu3Zu0SWKcorIZWE0KgCw5nLWAbts3eTkIyClAE7t/pFtt1rEtFKJDgJAokDV8nNYIxCMAOYE0965jDslbXExJzBB9xDq0qBLc4qXZCYO8WAQQoEjoa/OLQuYHoY5mzF0XE4WoJFMh1ziG0oOB34+eXpEM2dnwiSfOoQeA8qRF5e1pBLU00fpNfL5wxFqam6FdlLrbcinUh4OQHc7zHSI1vbwUphWOr092hReKHS5yBSfVvjDq90DuS2evFi4ivz5mJKk7kjzFflGde5jQ4iLtbbAlMpAI2jiPRwB5uYra6TC3SMvKeVzVKegyfg0cz1OQ2efxaNSmm1QImx3MTJrb94Ac0pSPeHfZCzBSl0GJKaH/kSPaKsucVqJ1p7Vi9dnbAqShMw57WNOpCiUlPMAPzMdU6VF5VRc4jS3W5EhCFqBUCpQYVrgBHsroDvirYWWmmakkNoCQxflF8l3Ci1ySgkAviQvNOIAjLMeI0z5xVV3WZCsE7Z7teF/wCU0UOaSKjnxjqThc/eWZWfp+0cWaUszQVVl5bVaNlQwztrBDpDFwMKTQg50FIBtCAXGY3g7swSGOnGArvtiMJcrDHKh/eNa+LzOtmxjGfNNBUORnTnmPjE65ktfiajYSKEV3+UC2mf3gTQ4QXc6EcIms8orfCympkx84G0Kt5PYmUO8WCoEGnI0NOUGymUaCnPLmecA2dDAupiMkgjfB9hls+0XNf2MSmTKvgSQFEpC1jKWCa1qMh1Uwir2QmbMGKqiXPHeep94c9qJ2GUlIABmrbLQOSfPDAHZOVinuzgO56UHmX/AKYKzlV3GACbmCiW6wWcpRhdQGZHE1PJy8Z/BplkkBhTF0yJ9vKHUsJlhLgqWobKQzlmfPIBxXjBU2zpmJxBtQRvqxBbURnI4DXHM1agUrt7Ss9yDXF6RWO3ZKZIetVb9RnF9FxHEE94ly5qC7eXEc4A7X9lJSrLM2lGYhJUmoZyDskch6iG6lUFSIlTplXBnkViT9kHpUGnExf7fKRKsy0upsJBIDqJUjNvM56RRZ6ChIRmQE5Rce0g7uzywvcMXRKQRGTROTNF1ItPObVJUFpWSVaa6FqR6Ld9rkS7Cg/iw1qAXV4i5bIEluDVioWe095NIIAllNBmzcd5iRMtaEqCVLwqNAl2HFQESzA8yEUg3EDvOYhSyRiLtVnyDfCEKdqYogUyDxabpllBKZkskEkpmOHHAuag14j2GnXSy3S2F/5khuTmBhwt4yCzRcJDUPH0gKVMcKOlYbT7umFRZmajn5Qrm3PMQkklJAc0MTTZTyZdiRwIJKtBlqx6pqOkWS8CJkvYIwlBLpZnNahOW4uBFdTdU1aMQQSnUhtODufKG1z26XLs82WokKUQUgPtBmIpllrvg1RQbEciA8QqLes1MlpErYBwrTmKEE+IPEfZ6/VSFiVMP2aiwP8AKfkdfPfFhnWMS5MphQJy4kA/GKjbrIAS+WJYfgwq3UQHT1RUup4l61OyhhzLxOmVbiPeNzkkurRzFf7O3iZktAJ2kEJJ31ofKnSH9uWyTmWd+lY7aQxUwAIOROrt+9q1Q3kx+EFSUljzPvCG7bYVKTvCwPMAn39osEklnOtfOCSkeTcKkrSNUlvKsUK33kJaS5bRQfaVyDZGtdPKJZvaGYklkHgUnLz0hDa7MuatS5lNW37sqc4WRBfqjQDHiT3HZpNqJGDCsOUpxEBe4Mok55scjwLrLVL2gpKQkFtl/CRQitc613ww7OWhMmcmbMSoJS6aBwcIBUX4M5hNiTiLKOEKUyjqNHbXKG1B3t6f7kVQNg9YT2ck95aUuM1uejn2Eem2WSyW/Mr1U/xjz/slZwJ6C7lQUzCmIJIbeDXXOPS5aQoBSclAEdQzebiBag3fEWRSozIrqtHdKBDgMSqrJYLU5NaMBnEXaS+ZcxKpolnaQQl/xHApKFNpsq5skRUu195LFpMkKPdpEp0ijk7Rc655QzRaErszTC6WBLZh1s43NA6h2bfrHqFHcrHv2jq65aUWUYy5Z8TDa1A3uzAb24wqnWAiqAyVMfQZdfeE3aTtFhX3DFKJeHKjnMEcACCIay79Jk42R4aAEFzv4B25Vh3Tsyjq4Mz9QFY2HIjCx2gIQzOTUOlXWsMZNqAFCAeCjrzhdZLb3qASlzu3N9PG5tsQghKg/AafIQ4T9YoMRmUByfWnrDOyJoGo+rQgRaycgWejN5U1iy3bKCkDhlU04RZDOcXErPau0PPlJ/8AWhSuq3A9Ewx7N2MpwgFiRiVxdn8mhHf1rxWqYM6pQP6QE/3FUGXTbJgnlaA6EnCG89dMvSK6k9IEjTgeJPR7VcpmCWoLZSAQXyUlQGIEZjIEEcd9O7FNwKCVEDvMsLkBqDPe8B3RfCsA74YSoPtVSf0kH64Qwl3eFhK5ZolT4aFm0BJDDzhHBN15juQLNxO13esTDNG0w2W8iT03QLbUqJCVPUFRfXQe/oIZS5ygo0U38zUfXPTLyiaYkTG2Sd5GnKC7RbECWPeeUXglEtakKwAjJ2BbT0gS02lKykzJmIS8g40ycvF9vO47HOm/bCWopB2nGJDF2LU1NK5xSb7vGyyVFCES5pBLMKU3nTkH6Rl1aT02O04M0UqhxkcRRaZckqBEwDhiFYlRaUAMGP8AUKxBKNltOyuV3Mw5KQ+EnQEKJZ/owl7TXemWkhsjmzGoy9YCEBYLeMBsE2lgXMD0AG8boEtVqQkOoip0qSTkKRSZM0jSmUWbs9d+Kz2hZCCkMMSjUNUgbicQq2kMHThTdjeU8W+AJLJvaWtQSAUlQJAU1WzbPm0avWXhlEnAAeb9NIp16yO7mpDhRYEgPs1Lpqa5Z8Y6sTjCAHJJYQz/ANZR1LFvHbIMsl03sJWHF4FUOrD9OvLWGN5dl0lS5slSSnMgF2196xXrEcRpoSOo+Ahnd8wmempAWSnWrVrwLN1heoCpuMS1Nr9LC4jBZP8ACozOHZfkcI9AIql/GuHIlZ9UJp5mLsppcjCopCVFTEnIEnaypkG1MUG+ZjzMe9RI5MlvQRXQglyfeMaqwpWEl7Lz8M3DooeqWPs8XqYlpcyYQFJQn8RLOTQ0zbNtaR55YQUzwRkhT9P8CL7LvY9yZRlhYKiasOQ54hx0h2sOq/rM6mbRJckz7dNfvFP1H0Ytc93YHIRSbdOWJ+LDhKFA4RoxFPSLtY7UmanGDn6cDxibTm5lSTbUy8QWSToGcmFirymTFg+FDsEjjvMWO1qSmYkpSNpYSrEAWD6HlAd63PgmKCdDT3+UBsq8iMq7E2vJ7Z2bmTCkFQOFIbAzfaMWIoX0jJvZTu5RKS5BGIED0bhE12XglNol4yMRSgEbsKTn5iLkyZiyhOGqTTUFnH9phR3qLYDiNKVJvKbb7v7mzKAASrAte4uhBIViH4g1N3rCazf6gzZcnuwHmB2mE+F/xM3iryesMu197CfJUUkgIICRvdgTyYtFEQjaHGHtLTul35vEtQ13G2NDPUoFcxRUtUxJJOZZJ/aHF2TnK0/hMuWkjgVpCj5EwqtklsG5a1AcwkD3MSXPb8ExWIOlQY9CCP7YmoNy3HzP+I/SIVtp+Y/zIe0kzHMRqoJwYt/drWgGu9KUw1lWb7ETEzEDErCUuCoUBLsMnBD/AEQbJZUTUBSwcTqY1o6ifOph8iwCXKEzPE/FiN8Q9UKAo7TONItdj3hFxSVBgZpQFqAdtSKcBTTODrNdyhaJ0pZwqlNV3xulwovXDlWK0m24CErUcJfClQcDF4qCodhXhBt8dqJQUhcknEZK5Skg1Thfu1EngsjoIgGoxxOKIgzJDfcxMwpcpFOoORcQUL1XhBK5gBcVUoA8qwm7JWx5gM4YxKDpUagu2EHlWLub+72WFKSgyjixBQSQ6SQaqcUoYafVeEwXb7xJdN4gLX9pV5anJ6V5qeHvZqccCwDtYnboNOJEVu8bzlY1dyGlqIYO4BIqAdz5bnaIpFsUlSVJJSXzprn7QTUncgaAoC1XbPTrPbyZeAEOmqQoAggO2yqjjIjc8M7N2qky0Eju5S1eJkgAcm9vePJLR29nJVspl0oQUkhXGpoeUQG3Tpq0zZm0KHCGDDcEtxEJC65mltvievjtNaFVQs4TqtKXI4JI9/8AOG/JpZK5qllQyolNTQMlnADnjFalXoXTvKQW51U3IexhRel+qQZb0YCu8MzQoXqObE4jIpoo4hnaa+FEJQghMtT0H4qkVPQUoIraFDN3HmPlEk6WFPMKR9yVMwO0p0hXNyIDtdtTkvMUQEgB+oDUbXfEhPSTcQixWgGZ4vC5G45BvXdE18WhEzOopq1fMQkUFEhg2uyou3OCL4kd2l0rVmR4jxPvEGmN4zCIbA4h103VIXOQFHClwS5DEJ2iK7wGh5ed5maTLkSwlClS0AJIoC4BCQGHi9IrXZGwzJ051JxSpe1MYByKskcVNluBi33csWazz5qUBOJakJcVABYBuZ/6xFYlME3gwQTcSrdo+y6EzVpSaywASKnIFRrnX4wpn3KuUgrQsKASTUEFtd49RDczftFVLkkqq7mm/nAN+XqjAqTXG6WpRs8+VGgtJ6hIXkftKuFIJMy7iEShvDB95Z1e4ht2cunvpwU5SmSxJGZO4H3/AHiv2Y4ihDhiUgniSBF7uuUnE0t0JQnEjqQHVvfX4RSsSvuZFJN2ewibtLaQqaEhJWlFE1AHomvN/KKrfcs0FHBJVwKgadAwixWi51rmrYYSSSRoK5k7uOuUKb3sQlhSDmksTxBAJ9RF6DKrACFrjoIMUT7Qzb1JSo84slz2zHKSXqmh6fsRFTnAsh9yh5ZQz7NWwBSknUOOYz9PaH6i9NxMwHM9Cvi4e8XiAw4kOvLZwhy2+KZPmnEWoDVhpF2nXziseIVXgCTXwsa+bf8AaPO5lpKiTvhenGCcS83nY0d2E8XfoX6ufSOJ00AKURiUEuX30A9xEiLQ6iVDZAfrqH5AxDbQFuoDCFIAb+tLelY5rcGSDzaJptnlKImIPdrS+J3Lk5F4YWC2GRKTaEEqmYlJrqWLHflpB1msksABKQ5oSYnVdyCvCSA+4ZHKF3N/aGQkCUmfdRFlXMWSHUlKE7ziBUo8APU8IryiyjwJj0ztNYh/CTkkjHJAy1GNNR0f1jzueoHMMTrx3w7Qe4zAMluIdeduTMkySg1SqYojcdj94JXZQQ6M57NwB8XrTzhNYSnEy6DIn4xeuzlypUaEHAlgXepyHlXqIX1DrQX2+fmaekHiBna3zEX2dKZKFS2dUtSn5pLH1EM7hnomI7uaWQ5Uls3cU94R3/aFy7TMAwscJqB+JIJqeLx32dWSQpRDuS2TB2p1gDJ0eJ65i5bJWOJPZ0KmzFYUELKsBJJKQQw0bWMn/wCmaEp72ZaMIAclgGYbyYaWO0jEofylvT00MK1WpdtmhONkSllIT/MQWKzvL0H7wFK1UEkNYCUamr2BEnu7szLAIlrIBqVKGbHcNPWG87sMmdIEvvyEBePClLE50dR45NoIV3bfxlTigh1IcFxuPHRq9RFksF8y1zinECk+HRqO3QiIV2DbmOZLILWXiKJn+kkohJRaV92WdJSgl9z8+ENrWJV3yh3aUqoCQycS3WAcRU4yc7qaQzlW8dxaFDaSgFQD5MkKNdwqekeP3n2y7y1hYcy0qo71GrjdnSGj4te1jcCLKtOkci0n7aWWQm0kyFN3hSTKwlPdlQBOZIYkuwyeB7Te3cpFApRoQ+Q+mhZf95pn2uZNS+FRGHPJKQkZ8oCxga1Of0YeFLC7pXxLgyyWHtg6kYg2EMSDnSH1jvqStIxKQ+5R+YjzZUYmJbTKcjEqKzcGekWmdLIWUM2FKQEq2cySwenLhAF4WJJs+IeNKnFd30TCO73IloTUqOW8ksM+cWG1dlrXLCyZSlAhzgwrYckEqAoakaQoV2tiH3Yg1nTiYhwDuoWNc+cG2m7DMSHxEPXJ/IQkua8UspJUBhdlcDkfP3g03m6XM2p5fQgLowbEYDgiMH7mTOwlSQe7SzFziJCsvyuH3Exxf/aBMuTLRKS8rFiEt3bOoVWjnLfuhXMtgUC68RYNVzwzzIf1ja7rVLTtpIKyDhUGLNm2bPwfKICC43/b1kMek2g0q8cZUrJy7fXAQOqeBMmzGClJwBIIepFSxpQD1jmbOCXBYEmoH4R8zD+y3nLlWdCRLJnKStRo4VjYEUqNB0O+Dt0ZC3vj59MWg6a7zYm0VCZLK5cyYMCVOVpRq2idxNOTxZey15Gcu0KIZ0BhucqIisTb0fNIOKqhQcWDvlgB66RaezVrlLUsoDKUE4qUplTLXSBai4pkkfLyQbOADiOJdpxO3+4PJQDkdaRVu1FlxBcwaCWvoTgV6hJ6xNYrxLqSS5QX6g/5HXhHd/n/AONMI0BTzSplJ8iE+cLUQUqi8aqr0GUy85YCEF6uQBwClOfYQJd0/AtKtxry1+Mat74/r619YGxR6BV6bTDdrNPSbLIBkzCSwwrcaUwN6qgCVdiQkYszXoTT0aMuu2BVhZ6qUEHjVJPpLfrBIsp0Lf8AIe0ZwBFxGriwlssuAzVJoQUDV6uxryOUB2+YP4aXhbxYTvBSCPcCEUntHMlhkAAMKMD9GAF3youVFROIqA0dWZeKDMuSBGFntZZRcOC4HPMexiO3WxSsMxCwmjMdcznpuiuSbYXLqqatxO7rE9stIQkv+Bgkb1ZnoB7xJpndCU2BGeJJ3s62LolSyaMCANmrHFm0AWm5lAgrcAvlwLEPk4INOEHXPblKIUghCnUp9A1SX5CJbD2mQqdgMv7JSi6XdgoYVEcWq+8H+YxfdUUkKMCXUU2A3Hnj6xZKudMxSUhSiSau1OD5PoHasejXDZES5ae7bZo7FKgdQtByPGEN2TEhZkzQkzU7IUcljiRUFhnkQz1qWlnUqSoggkGpAWFEsKauAxjN1tRqg2X9vrHqdIISQOZXO3k9P8VwUhP/AFJGnIQmuq0Ll4VlJ7twkqamcOL8tQtC+8ASlKEsAak1cmFV2GbMlKQA6cQ8gXwjy9Y0KOKAVhxYGI1QRUx+kcrvIpnWhSDQJCqjUIy8xCm6r77spIoQXJ10djxcnnE93lK8alnaxKVMBDANRIY7gVQokWsCUtGBwTsqIqmoYvnlSLpSWxW3oP2gzUKkH1vLDfdtAtSVA0mIQp+LEEcqe0A22ZOTMVNSCnENmoyCWJfixPWBysTlJJfDLTgpnUkv5loMsipKVpwq/BOBYH/1LbPiYgLsAFs2scQgNwSOO0Y2ntBaJdjCwoNOC5JAfLAl1bqpU3R4pHdUzHKsWxaJirLKQhBmfaTXQEl0bEoJJpkR8YVWy65qBjmyZiU72LDrX1g1BlQbR6/MRatT3G5Pz3ilmjRMMPsyzUDVprHKrEmrEcK1hjxB3gjQP9pECDaxtCXgtN3KI8J5sY7Rd688C23sc+kcai+sgUm7zqUsgow/gyb0j0q7u2JkKSDixYQlTqo2WEPmXUTwrHnNhsMxcxCGIxqArk5LV849Mm3bLNqJmMpIJoKAvk/DKM7VOFIjSreedX/bkrtU0pSAnvFEAab23B3iKwqM1aZaUhSlKATzMepXj2DsM1SiAUrUH2VEejtC9N1yrLMBTLSFAbKkgOQQxAf8TecVfVqEsASZKIS3MKuXspLsqe8X9pMSHc5JLHwg8WDwg7azxOWgpZaQnkQQcwfIEVqI57Q9qJi0KRR0tibZYjIkKqK7QIqCSNxNTtGB2xnEwUouwUTVmyFOGZgGmoOW8Rzn59oVzbEFmSgEnJ6insIPn2J5feEMcilTMNx5ndCdY2iMho/pDiwWwrlYCMSkaVqmm6rggem6NaoCoBEWpsrEi0XKBSug4U40Leohnct7rkl0JGTKBLOyiRyIFNYVieELcg0OXnvHvDiy93NDoKUrfwrAY89/SK1rbbMLiVS27B47TUi1LxrnBISh67TuTmMg7O53Q2ReQm2afhyCFDoBUdHS36YSW2w2kkihGTJIbLQFoy4iqUsonJKUTQUu1HIYVy1Ihd6asu4EXFuPpDGsb7Te3qREtotBWX8oiSHLRNbbKZcxSDUpJDjXj1ziCNNbWxMs3vmNrsnFFMYwu9dDk/lDWf2lMsgUUCAQa69d8VcrowjJi3gRpAm5hPEsLCXX/wASsAKLFJNCK65F8ucGWRSFOiUkEpzJALPufMwPPlzBLxFYLHZS2ZzHPnC6xTJgWcQwl8Slc+XD2jNtcXvHhgwW9LmXLdQOJ82FRWrj5Qqn2orDKfxZ6Vzp0EXO1TBMS+Mgl6nXT6aK9a0hDoUkkaKBDF+PWGaVW/IzA1F2g2OJq0WlIlkSyBQJbnmPJ4XplkkEGr/VY3ZrDiWBmPrdDeZcewlUgnGzlIOLENW4jd8oJuWni/PzMsu5xcjAjCy24jCZypTJBHeA7bAUDs5LUBzZuEc2q1TJu1KpJyCHz0dZGZ1qYX3faEgATJaVKBqTm2gPGOrfagAO7cJL4gk72yoG/eE/C68D+I94vTk/zCZUhKmGWT7QAB847uGZKloKJigkpUSkk+IUyiCT2fmllywkg5EqT8KQfZ7sUCUzhtNQ4v7QmkVqFdpG6/5kbiWBtaRTSlWNSXAUkgukgKbd0LcwN0RdnrInuMQlrUsvUBhm3iNHZqQfZZxQo40haWbMlQ0o9IZIEtFmlYR3c1GNMwUTjSVYpamS+0ASk5Fm3QMudhUfT/U5lAcGJLFdjCejDmqUpQJqEKJCXIqGWwf8wg20LlyTJZKcKV7QlsV1SUkhOamxE9I5u1ak2qXOV4FAhaSQAtBzSakl+VC3CMtUvu5iiia+JwllBwHOEKUNWzjn6jcn9P0tIQWFoxlJUFzk4jiCUzgp0stKUBCk+ScWTbPGDrFa0sSSCkghQOJXVwlgOEA2G8UoAWqUFL8JUAMR0O0aF+Y5Q3XbpIAKtlxkoV5MMuUJvm2PpLFSJVLz7NlC+8kSyqWrNIZkneGNQd2kAWSwYlt3ZCicjn6iPSbLcPepC0qUEq0Sx6HFkeUDXnZhKWgMXG1tMaZEP19oYWtU29X3lBYYlam2SYCBhXXPZLdf8xGixTFTO7BWkaumlcyH14esWmbegOEBO6tIjnXg6nSAGz47/j5QIFhLboFLu6XIlk9yZrlzMCyFS21ADasdfKFsy/kMApScSnqDmQXBbMFnzh3a74CRVL1AoW0Nato8V2+7FKmB+5wqcsoOCONKHrBFAa2+DvHVzWmXgEyYpRUvaAegTo280gDtDe+JBCdDstmMNUnnQNFeNkXJCXxrCHyAIwncxfV6iALXebLSoEqTR0nhw5QVNNd7g3nFwBmWa3W6RPkpxqTjw4k0BILeXNJpFFtVhWnaUMwD0ORbdFjtVnlIdaDRRJDMXG8PSApU8rSQWYMN9Hdg+Twzpz4Y6ePrBVKYqc8xTOn94xLOzFuGR+t0RybWpBBSWIgifYMCiDkDn7ekCTpWEtGgu0iw4ibh1yY1F8omffofiM/cH1ieZZ7MzoWoU0qTzSYQx0ma2XnAzRH9pI/EkVifNn8x1JvNYlgCcaZjXk7Plxg6xWtMwYZwetRUUH4qcIr9jtOB2qSD58oPsFiUslS1O43gu+YcZbmgNWkoBvj694dKpNovvKZLMwmUFYPzlz/jm8Cw5VZEeEprvGnGAbRYgksDzfSGEqLxF3pNe8FaNEQZ/AkE7SKcS0RqKzo/QxfcDxB7Lcy3jTmY3ac1fX4RGRkY3aaggx+7P6k+xgC+Pu08/gYyMhil5hAVvLO7Fknr7Qy7J/fJ/Uf7FxkZEVfK0vS4ENvXwWj9a/7RFXH3aOZ/uEZGRXTeX9f2k1ORLf2U+7PT4xNeH36eSfjGoyEn/qND9h+kFkac1Rv/AHUxkZHd5c8Qe+fvOg+MMZ3gHJPsYyMjqnCyaPJmkZI5H2EQyPvEf1+wjIyBjv8APWWPMu/YjwzOZ94VdpPv0/pV8IyMg58ggB5jFqc5fIxFN/3P6Y3GR0icW/7vp/8ARUasviH6T8IyMju0hYXN8X9PxiiX1950EZGQbS/1JZuIL/sp5q94lsWvSMjIfbyn53gV7e0mmfeTP1J9oTWnTkIyMi1H+PxAV/LIIwRqMhqIzpEHnx/0/CMjIG8PT4jG0/fKiCbmv9I943GQmvb2jbQJHyh9Y/AIyMidRxBif//Z"/>
          <p:cNvSpPr>
            <a:spLocks noChangeAspect="1" noChangeArrowheads="1"/>
          </p:cNvSpPr>
          <p:nvPr/>
        </p:nvSpPr>
        <p:spPr bwMode="auto">
          <a:xfrm>
            <a:off x="0" y="-808038"/>
            <a:ext cx="2705100" cy="16859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itchFamily="34" charset="0"/>
              <a:ea typeface="+mn-ea"/>
              <a:cs typeface="Arial" charset="0"/>
            </a:endParaRPr>
          </a:p>
        </p:txBody>
      </p:sp>
      <p:sp>
        <p:nvSpPr>
          <p:cNvPr id="11268" name="AutoShape 4" descr="data:image/jpeg;base64,/9j/4AAQSkZJRgABAQAAAQABAAD/2wCEAAkGBhQSERUUExQVFRUUGBcaFxcYGBcaHRcdGBgbHRgYGxgXHSYfHB0jGhkYHy8gIycpLCwsGh4xNTAqNSYrLCkBCQoKDgwOGg8PGi4lHyQ0NCwsLDQsLCwtLCwsLCwsLCksLCwsLCwsLCwsLCwsLCwsLCwsLCwsLCwsLCwsLCwsLP/AABEIALEBHAMBIgACEQEDEQH/xAAbAAACAgMBAAAAAAAAAAAAAAAEBQMGAAECB//EAEAQAAECAwUFBgMGBQQCAwAAAAECEQADIQQFEjFBIlFhcYEGEzKRobHB0fAjM0JicuEUUoKy8QdDkqIVUyTC0v/EABoBAAIDAQEAAAAAAAAAAAAAAAMEAQIFAAb/xAAwEQACAQMDAgUDAwQDAAAAAAABAgADESEEEjEiQRMyUXHwYZGxgcHRM0Lh8QUUI//aAAwDAQACEQMRAD8ArFmu1z6xzaZAKj+URYlWTAgfmELJlmz4mMYL3M0YmXIZJVlCa8gyVb1Mke5i022zAgJ6/AfGEdtsZWspSHCNeJz+XSLoLG8oxxA5FhSkD2glKQHLaZRpKyMwAeOjRxM2jUkxBJJzJxaDT1AOAHeBU2boIKmpwvlEa5ZOesHU2EqSBOTseFLnjr9PHCpaioK1O+CEWA6mD5NiAAcbI13xBcDiRzEc2yYiG6kCIF2Mnjxi1SLFSmWkTz7IlKNqj1A1PSLLWaVKiU6TZA+1E6bHtoYMCRU68t8OpyQHVhSniWfoIX2MJVOTmolWf+YIHZsyhtHNms7IDaN7x2gbLbjDyVYA1G0945VdNCevn/iIWg5F7SPEUYvIEjaSfqsNZVkoW3vHf/jgUpPIdTBkuyU4FvaCeA/eU8VfWLJtl2YimWdS2bWHS7OMnevoREtkkMkaNT0ifAI5neKIrTdyjnlSgiCfdCQXq5bWLF3JiH+Gdni4orwRBmoeRKLet1pMtaWO/kaVimm7yk5Yhy+Eer2+yUUOcUmdZmUaaxp6fTI6EWsYnV1DI0QOAAQkHe58gKuzDo8QTLNk0Op93ajrT1EZLsDJcVGo+IEI16T0DYxujVWqMREUEZxLZZ6pZxJPMbxuMNLXZKUZoX/wnCFw4YZjNrcQ4SgrDMlHCWqnR9afDyiC2KxFIAwzH30PWObI8vPI5/OJr2szsc6O4yIq1ekCGHt9ofzLjnvJLbMC8KlpUspDKenhOQbLFXjWLBZ+zqZKjNR9zOl0BrhxMa8G3xzc8yUuxlyMYzc6wLZO0M6RLKDhVLdkJU78QDurr8oXuzXQYtiXZAeoRXabvVZ1bKsSXpvD5PDWXeKSEF2JLEbuPLjGXonEgWiWQAn8Ct5pT8wOnOFllmEL8I2mxcBqBwOnKCnqFzzBLYS0YKYd2XEbvrdEJSYNTZqj+XDQ7+Z5e0RzpbnNv21gQOLy1ry43myQSfwppz/yYVpQShW5IHwf1eC78nbAf8SvRLn3aO7uA7ovpX4mKgy8QXmrDqxOwng2ZhXKlYVajKpB9jB06bjmuk+FwOZ8R6qLdIOVIUQywN/qIvB2vEtvsWIFZYMHI31AeEs0udwi035MZExv5QP+yQfjFaEqjvU5CKyDiD9x6wRIsxBHHKCpVnc10HODJNmpssW9OMVuWxJtYXghl4a0caGOJZUssp/rhBc2SCabW8jWJES30ZgN3Utxi4SUvOrHLzGJSQPrSAbytiUnCnaV7cTEtptLAhFT9ecQybAVjIAb9TvMNUqLOdqiBqVVQXJipVmXMIc4j6B4eXRc4ExJLOIMs9lCcvPfDG7ZX2nn7RtUtCtNdz5MyX1hdtqYEbosoCeVY6/hqEb4Ilpcn60ieXLcRJGBCAwUWdgBy9InErZjsoo/1WO0ZEfWUBqDqxCp5cwdUir/AKfr0ggIbq0aKT5iCJUl8s6RUi8kSJIpzjZk0aGabtAIClJSVZAkAnkCaxHbLIUlj9NFAQeJYqRzEFskfXSKVbbMyzHoFtlxUb0kbUaejOSJnawdIIiYSI7ky20cfGCxJjsSWhutSWqu1hEaNZqbbliv+DcmmdR8RA67sb6zh4mWXccInNlChHmtTpWonPHrPR6fULWGOZVF2AHPJ6603wRZ7nYHvPAk0/Mz+lXhrabM3KNzgUpTiqpgyN24q+UZta6jmaFIXMQIu9Eo4yKnwy9OClD4fQyWhClkzTmksToeG75xPbLPMTMOzjL5hz7CAU2JalgLcAkAliGD1Z4qLnLGGJAFgMQVVkORLj8qgoeWcG3auWkLSVOSU4aGjE04Z8oscm5pWAgJG793OvyiIXOEy8SRkS6dGB+DxJq3EFtzDLrWwwHI5PoflBabKku4DgtAUoFgdX+vhDGUkKSDAUYjEuRDr4luUp3JJ8zX2jfehNnmnXAs8mFI3fswpmpb+Vj1P+YUdop2CQQNSB0d/hFA3UJcjpi+6kZ8CGiySUbCSc2c8KOPeK7cxq+9h1/w8WFSjgBGfoKAQUG8Ha0SdpxhlpGq1B+Qc+5EIJKK8soIvO8lTZhKi4S4TwG/rnHFnS54PF7XgiZKmYaga5mCLPKUnM0LU37gBBCLPhDipP1WCQkAOdpR9OUXC+kr7zlaWGTPp9cIS2yaScCSWGbanUQ3ng5JO0ddwjUqQEhhGnpNCa3UTYRDVataXSMmAWOwHDUM/wBc4ZISAAI20doRG9Q0yUR0zErah6xzMaD7uG1zFYECRB9gYqbhF6vlkUvMI5sst/rhBKQzxHKQxDcPaOkqz6xn8zT4mDLk0dyRQ9I4A2YkRTEd8DYdUuDiamDLrB10J2w8AqOXWCLLOw13VMCcYIhF5lX7RXWlc2YqYsmapRA3JI0Z9KRZLita5lhkmacS04klWb4SQC5zLMH4RUu2N/Y5zyQUhhiVh8aqgt0wirO0BXT2pnykIlsDLAdlAUJJKtXbXrGVRulS7GalYb0sol2tQcU0Hxit3lJ2nhpdV7pngjwrFSl9+o4e0D29IePQaVhuuOJhalDtIMTiVpGGzNBRQ9Y5JjTJmUFkHdxoDDU5OH4PBCsngZawpJBpiHuP3hauquhUxmgSjhhNTgQaZjWALZZC2NOtFA1Y/vnBd2zCtBc1TQ/COpamNfCqiuG48xHlalO/aemRyJFY7o2EkucQBdz1yO+B59gIXLIJwuHBPFiPWHd1r2VS1Zyz/wBVGhHn7RJeNmow0OIdKtANohbzRsrOwzaIpSc9zn1zhlMFH5wMgOF/VDFNsm8T2NYFOvTIxOm04XHGBZiSmYN2JQ8zDGXYnFaxXbL3hfaT70cAk86qhNf21LSBvc8glR+MOL+8aX3D4wDbrO8niVh+oMLA9QhLdM5skpIloYV15mr+sR37bu7kAfimOG4BnPw6wysVjxAdNfrhCHttKAmy07kZbnUYZpwNTEQoQ7QxkycQppEFnQH+usPbFZXSwgwF4CRyEE01ju12hEvZ8Uwjw7ucA2m9mKkyc8ivdvw/OBJEllFy5ap89YYAtKExnKUWCjmoB/KJBG8DAcGjK6R7BFCqAJ5JmLMSZ1hPOOk+saA5nlGIMWtKyR98MbsVtGARkxeGd0pAUrVm61gNXymHo+cR1KR8I4b3jqUaxtIpzMZ/aafebWNlo7Sih5Qwl3YCnEtQQneSB7xKu6wUEy1BY4EH2gPiLCbDEwHsYFvKeyUpzx1ObUbPhV+ggqYlukJO1SgEy3LAhhzUpKfZ4HqelSYbS5eKL3Uxr3R3GXMSD/xLwNZbtSuV3hmkKJZIUaFqfhPsId2ywInSghLBYDpOTNlUZAjSE97WyXZZPdpImrU5USMnAq2n4eJjCFXfxNnb6wCUuZInAhLKBzCiQ2ZFdCNM4tdonhSUrGSgCOsUfvFMkA1qz7wS3oW6xYrhtJVZw9GURwD7TV4qjW/42qd9plf8hTGy8KK2jaqxwJgdnH1ujFTgejdXD04MRHoty3tPP7GsSRObVMIFH3v8IWmbVgdQRwyrE1tt6QUjEK5h4Wiel2cGmYbPj84z9TUs3MdoJdciEWeeUTCdFGv9WUMLSsDkaQinTgCavyr0hlZraForUt7a+TRjuRuNprJcAXhSV0CgWUgMfzIPyPw3Q9tUwEApyaF1wWdJxk6EAcH+hB9vSyXGmkKEZMaXIElnJ8LbvcRFZZFVR2me4Qdwr5RrvfEeB9opJiSdJBXLbLvCegc/CGRmtoejQLZB9okflPygoWUmIEsYVfEjaRR3SQehP/6gO3pwhXHu28s/SG17pqD+ryLQmtxpzb0BaM/vGe0Pu1SEpauIeVXin9rJmK1F9EpHpDmdeol7RFAkO2b5RTbZeSpsxa1ZqU7bgdOkOUbxetaMbAxPABzBN43vgQZSDtHxqGgP4RCe1W4ykoSnxLqTuGgEdXZapSVpM0FdKJH4ucNDpEW5hFmSxbfUNy/aCpCXVzUB6t8YsEi0CfKI/hpMoUZaqKBIphZqsCd2+K7ZZo7xD6zEP5gxem1zKuth7xyqSc2Lb2jkpyh3JmgOlbsDXduL74Fkl6FAYqNWcNlrlHohrj3ExDoAODFqZdIklpy4xY1WZBQ7AjyI5ceELLRdzMUqCuGSn5ZGDJrKZw2IF9FUGVzB0CGV2Jz6QD3RdiOfyg271Z8/nF3dXXpMrTRlbIjaXBt3WbEpOocwFJiO8b8/hkMis5qbpb/iPHUJ84QfAmgvrAu0V4KtFsVKRUST3csDLEKKV/yxEncgQ+7Od7LmSgsoIXiScLvsoUqr51Q/DrCnsZdmBK5ynJDucySzqPEu484M7KXsbRPnT1JwJkju5aTmXJK1K/MWSOAJjJd2apsQ4EfpooTe3Jhd5SwJquZim/6hS3lIA0c+QMWyfMxLKjqTFf7aSXlJPBQb+l394c1HkgtMf/SVWw9oFKlpBKgapfSmeWTwDfk1KmUCCVJLtwKR7NE1zynlEM5OJudfmY6l3AZiDMchI2SMNWFSakbowVQBria2/FjBbrKZhBOMKQxGDC5r4trQEDzi4XTZwoFRShJJpskPQOcJ8J0bKkU+03b3aUKqO9JwE0OFOGvByQ3AKi49mkvITUkgzA5f6o5iXUqLy1NgxtEvaC9piJgohW7EhJbc0I7XeE4rZaiSoBSmJCQ+WtSw9IO7TTFGaBjUQA+F6Jc0AAGbMTziuLxY2JLM7Od+6LU7jgy7oDyI2syguhjm1AI5wLLpk8T2k4kNrpAyOr6QmwWkEu3Zu0SWKcorIZWE0KgCw5nLWAbts3eTkIyClAE7t/pFtt1rEtFKJDgJAokDV8nNYIxCMAOYE0965jDslbXExJzBB9xDq0qBLc4qXZCYO8WAQQoEjoa/OLQuYHoY5mzF0XE4WoJFMh1ziG0oOB34+eXpEM2dnwiSfOoQeA8qRF5e1pBLU00fpNfL5wxFqam6FdlLrbcinUh4OQHc7zHSI1vbwUphWOr092hReKHS5yBSfVvjDq90DuS2evFi4ivz5mJKk7kjzFflGde5jQ4iLtbbAlMpAI2jiPRwB5uYra6TC3SMvKeVzVKegyfg0cz1OQ2efxaNSmm1QImx3MTJrb94Ac0pSPeHfZCzBSl0GJKaH/kSPaKsucVqJ1p7Vi9dnbAqShMw57WNOpCiUlPMAPzMdU6VF5VRc4jS3W5EhCFqBUCpQYVrgBHsroDvirYWWmmakkNoCQxflF8l3Ci1ySgkAviQvNOIAjLMeI0z5xVV3WZCsE7Z7teF/wCU0UOaSKjnxjqThc/eWZWfp+0cWaUszQVVl5bVaNlQwztrBDpDFwMKTQg50FIBtCAXGY3g7swSGOnGArvtiMJcrDHKh/eNa+LzOtmxjGfNNBUORnTnmPjE65ktfiajYSKEV3+UC2mf3gTQ4QXc6EcIms8orfCympkx84G0Kt5PYmUO8WCoEGnI0NOUGymUaCnPLmecA2dDAupiMkgjfB9hls+0XNf2MSmTKvgSQFEpC1jKWCa1qMh1Uwir2QmbMGKqiXPHeep94c9qJ2GUlIABmrbLQOSfPDAHZOVinuzgO56UHmX/AKYKzlV3GACbmCiW6wWcpRhdQGZHE1PJy8Z/BplkkBhTF0yJ9vKHUsJlhLgqWobKQzlmfPIBxXjBU2zpmJxBtQRvqxBbURnI4DXHM1agUrt7Ss9yDXF6RWO3ZKZIetVb9RnF9FxHEE94ly5qC7eXEc4A7X9lJSrLM2lGYhJUmoZyDskch6iG6lUFSIlTplXBnkViT9kHpUGnExf7fKRKsy0upsJBIDqJUjNvM56RRZ6ChIRmQE5Rce0g7uzywvcMXRKQRGTROTNF1ItPObVJUFpWSVaa6FqR6Ld9rkS7Cg/iw1qAXV4i5bIEluDVioWe095NIIAllNBmzcd5iRMtaEqCVLwqNAl2HFQESzA8yEUg3EDvOYhSyRiLtVnyDfCEKdqYogUyDxabpllBKZkskEkpmOHHAuag14j2GnXSy3S2F/5khuTmBhwt4yCzRcJDUPH0gKVMcKOlYbT7umFRZmajn5Qrm3PMQkklJAc0MTTZTyZdiRwIJKtBlqx6pqOkWS8CJkvYIwlBLpZnNahOW4uBFdTdU1aMQQSnUhtODufKG1z26XLs82WokKUQUgPtBmIpllrvg1RQbEciA8QqLes1MlpErYBwrTmKEE+IPEfZ6/VSFiVMP2aiwP8AKfkdfPfFhnWMS5MphQJy4kA/GKjbrIAS+WJYfgwq3UQHT1RUup4l61OyhhzLxOmVbiPeNzkkurRzFf7O3iZktAJ2kEJJ31ofKnSH9uWyTmWd+lY7aQxUwAIOROrt+9q1Q3kx+EFSUljzPvCG7bYVKTvCwPMAn39osEklnOtfOCSkeTcKkrSNUlvKsUK33kJaS5bRQfaVyDZGtdPKJZvaGYklkHgUnLz0hDa7MuatS5lNW37sqc4WRBfqjQDHiT3HZpNqJGDCsOUpxEBe4Mok55scjwLrLVL2gpKQkFtl/CRQitc613ww7OWhMmcmbMSoJS6aBwcIBUX4M5hNiTiLKOEKUyjqNHbXKG1B3t6f7kVQNg9YT2ck95aUuM1uejn2Eem2WSyW/Mr1U/xjz/slZwJ6C7lQUzCmIJIbeDXXOPS5aQoBSclAEdQzebiBag3fEWRSozIrqtHdKBDgMSqrJYLU5NaMBnEXaS+ZcxKpolnaQQl/xHApKFNpsq5skRUu195LFpMkKPdpEp0ijk7Rc655QzRaErszTC6WBLZh1s43NA6h2bfrHqFHcrHv2jq65aUWUYy5Z8TDa1A3uzAb24wqnWAiqAyVMfQZdfeE3aTtFhX3DFKJeHKjnMEcACCIay79Jk42R4aAEFzv4B25Vh3Tsyjq4Mz9QFY2HIjCx2gIQzOTUOlXWsMZNqAFCAeCjrzhdZLb3qASlzu3N9PG5tsQghKg/AafIQ4T9YoMRmUByfWnrDOyJoGo+rQgRaycgWejN5U1iy3bKCkDhlU04RZDOcXErPau0PPlJ/8AWhSuq3A9Ewx7N2MpwgFiRiVxdn8mhHf1rxWqYM6pQP6QE/3FUGXTbJgnlaA6EnCG89dMvSK6k9IEjTgeJPR7VcpmCWoLZSAQXyUlQGIEZjIEEcd9O7FNwKCVEDvMsLkBqDPe8B3RfCsA74YSoPtVSf0kH64Qwl3eFhK5ZolT4aFm0BJDDzhHBN15juQLNxO13esTDNG0w2W8iT03QLbUqJCVPUFRfXQe/oIZS5ygo0U38zUfXPTLyiaYkTG2Sd5GnKC7RbECWPeeUXglEtakKwAjJ2BbT0gS02lKykzJmIS8g40ycvF9vO47HOm/bCWopB2nGJDF2LU1NK5xSb7vGyyVFCES5pBLMKU3nTkH6Rl1aT02O04M0UqhxkcRRaZckqBEwDhiFYlRaUAMGP8AUKxBKNltOyuV3Mw5KQ+EnQEKJZ/owl7TXemWkhsjmzGoy9YCEBYLeMBsE2lgXMD0AG8boEtVqQkOoip0qSTkKRSZM0jSmUWbs9d+Kz2hZCCkMMSjUNUgbicQq2kMHThTdjeU8W+AJLJvaWtQSAUlQJAU1WzbPm0avWXhlEnAAeb9NIp16yO7mpDhRYEgPs1Lpqa5Z8Y6sTjCAHJJYQz/ANZR1LFvHbIMsl03sJWHF4FUOrD9OvLWGN5dl0lS5slSSnMgF2196xXrEcRpoSOo+Ahnd8wmempAWSnWrVrwLN1heoCpuMS1Nr9LC4jBZP8ACozOHZfkcI9AIql/GuHIlZ9UJp5mLsppcjCopCVFTEnIEnaypkG1MUG+ZjzMe9RI5MlvQRXQglyfeMaqwpWEl7Lz8M3DooeqWPs8XqYlpcyYQFJQn8RLOTQ0zbNtaR55YQUzwRkhT9P8CL7LvY9yZRlhYKiasOQ54hx0h2sOq/rM6mbRJckz7dNfvFP1H0Ytc93YHIRSbdOWJ+LDhKFA4RoxFPSLtY7UmanGDn6cDxibTm5lSTbUy8QWSToGcmFirymTFg+FDsEjjvMWO1qSmYkpSNpYSrEAWD6HlAd63PgmKCdDT3+UBsq8iMq7E2vJ7Z2bmTCkFQOFIbAzfaMWIoX0jJvZTu5RKS5BGIED0bhE12XglNol4yMRSgEbsKTn5iLkyZiyhOGqTTUFnH9phR3qLYDiNKVJvKbb7v7mzKAASrAte4uhBIViH4g1N3rCazf6gzZcnuwHmB2mE+F/xM3iryesMu197CfJUUkgIICRvdgTyYtFEQjaHGHtLTul35vEtQ13G2NDPUoFcxRUtUxJJOZZJ/aHF2TnK0/hMuWkjgVpCj5EwqtklsG5a1AcwkD3MSXPb8ExWIOlQY9CCP7YmoNy3HzP+I/SIVtp+Y/zIe0kzHMRqoJwYt/drWgGu9KUw1lWb7ETEzEDErCUuCoUBLsMnBD/AEQbJZUTUBSwcTqY1o6ifOph8iwCXKEzPE/FiN8Q9UKAo7TONItdj3hFxSVBgZpQFqAdtSKcBTTODrNdyhaJ0pZwqlNV3xulwovXDlWK0m24CErUcJfClQcDF4qCodhXhBt8dqJQUhcknEZK5Skg1Thfu1EngsjoIgGoxxOKIgzJDfcxMwpcpFOoORcQUL1XhBK5gBcVUoA8qwm7JWx5gM4YxKDpUagu2EHlWLub+72WFKSgyjixBQSQ6SQaqcUoYafVeEwXb7xJdN4gLX9pV5anJ6V5qeHvZqccCwDtYnboNOJEVu8bzlY1dyGlqIYO4BIqAdz5bnaIpFsUlSVJJSXzprn7QTUncgaAoC1XbPTrPbyZeAEOmqQoAggO2yqjjIjc8M7N2qky0Eju5S1eJkgAcm9vePJLR29nJVspl0oQUkhXGpoeUQG3Tpq0zZm0KHCGDDcEtxEJC65mltvievjtNaFVQs4TqtKXI4JI9/8AOG/JpZK5qllQyolNTQMlnADnjFalXoXTvKQW51U3IexhRel+qQZb0YCu8MzQoXqObE4jIpoo4hnaa+FEJQghMtT0H4qkVPQUoIraFDN3HmPlEk6WFPMKR9yVMwO0p0hXNyIDtdtTkvMUQEgB+oDUbXfEhPSTcQixWgGZ4vC5G45BvXdE18WhEzOopq1fMQkUFEhg2uyou3OCL4kd2l0rVmR4jxPvEGmN4zCIbA4h103VIXOQFHClwS5DEJ2iK7wGh5ed5maTLkSwlClS0AJIoC4BCQGHi9IrXZGwzJ051JxSpe1MYByKskcVNluBi33csWazz5qUBOJakJcVABYBuZ/6xFYlME3gwQTcSrdo+y6EzVpSaywASKnIFRrnX4wpn3KuUgrQsKASTUEFtd49RDczftFVLkkqq7mm/nAN+XqjAqTXG6WpRs8+VGgtJ6hIXkftKuFIJMy7iEShvDB95Z1e4ht2cunvpwU5SmSxJGZO4H3/AHiv2Y4ihDhiUgniSBF7uuUnE0t0JQnEjqQHVvfX4RSsSvuZFJN2ewibtLaQqaEhJWlFE1AHomvN/KKrfcs0FHBJVwKgadAwixWi51rmrYYSSSRoK5k7uOuUKb3sQlhSDmksTxBAJ9RF6DKrACFrjoIMUT7Qzb1JSo84slz2zHKSXqmh6fsRFTnAsh9yh5ZQz7NWwBSknUOOYz9PaH6i9NxMwHM9Cvi4e8XiAw4kOvLZwhy2+KZPmnEWoDVhpF2nXziseIVXgCTXwsa+bf8AaPO5lpKiTvhenGCcS83nY0d2E8XfoX6ufSOJ00AKURiUEuX30A9xEiLQ6iVDZAfrqH5AxDbQFuoDCFIAb+tLelY5rcGSDzaJptnlKImIPdrS+J3Lk5F4YWC2GRKTaEEqmYlJrqWLHflpB1msksABKQ5oSYnVdyCvCSA+4ZHKF3N/aGQkCUmfdRFlXMWSHUlKE7ziBUo8APU8IryiyjwJj0ztNYh/CTkkjHJAy1GNNR0f1jzueoHMMTrx3w7Qe4zAMluIdeduTMkySg1SqYojcdj94JXZQQ6M57NwB8XrTzhNYSnEy6DIn4xeuzlypUaEHAlgXepyHlXqIX1DrQX2+fmaekHiBna3zEX2dKZKFS2dUtSn5pLH1EM7hnomI7uaWQ5Uls3cU94R3/aFy7TMAwscJqB+JIJqeLx32dWSQpRDuS2TB2p1gDJ0eJ65i5bJWOJPZ0KmzFYUELKsBJJKQQw0bWMn/wCmaEp72ZaMIAclgGYbyYaWO0jEofylvT00MK1WpdtmhONkSllIT/MQWKzvL0H7wFK1UEkNYCUamr2BEnu7szLAIlrIBqVKGbHcNPWG87sMmdIEvvyEBePClLE50dR45NoIV3bfxlTigh1IcFxuPHRq9RFksF8y1zinECk+HRqO3QiIV2DbmOZLILWXiKJn+kkohJRaV92WdJSgl9z8+ENrWJV3yh3aUqoCQycS3WAcRU4yc7qaQzlW8dxaFDaSgFQD5MkKNdwqekeP3n2y7y1hYcy0qo71GrjdnSGj4te1jcCLKtOkci0n7aWWQm0kyFN3hSTKwlPdlQBOZIYkuwyeB7Te3cpFApRoQ+Q+mhZf95pn2uZNS+FRGHPJKQkZ8oCxga1Of0YeFLC7pXxLgyyWHtg6kYg2EMSDnSH1jvqStIxKQ+5R+YjzZUYmJbTKcjEqKzcGekWmdLIWUM2FKQEq2cySwenLhAF4WJJs+IeNKnFd30TCO73IloTUqOW8ksM+cWG1dlrXLCyZSlAhzgwrYckEqAoakaQoV2tiH3Yg1nTiYhwDuoWNc+cG2m7DMSHxEPXJ/IQkua8UspJUBhdlcDkfP3g03m6XM2p5fQgLowbEYDgiMH7mTOwlSQe7SzFziJCsvyuH3Exxf/aBMuTLRKS8rFiEt3bOoVWjnLfuhXMtgUC68RYNVzwzzIf1ja7rVLTtpIKyDhUGLNm2bPwfKICC43/b1kMek2g0q8cZUrJy7fXAQOqeBMmzGClJwBIIepFSxpQD1jmbOCXBYEmoH4R8zD+y3nLlWdCRLJnKStRo4VjYEUqNB0O+Dt0ZC3vj59MWg6a7zYm0VCZLK5cyYMCVOVpRq2idxNOTxZey15Gcu0KIZ0BhucqIisTb0fNIOKqhQcWDvlgB66RaezVrlLUsoDKUE4qUplTLXSBai4pkkfLyQbOADiOJdpxO3+4PJQDkdaRVu1FlxBcwaCWvoTgV6hJ6xNYrxLqSS5QX6g/5HXhHd/n/AONMI0BTzSplJ8iE+cLUQUqi8aqr0GUy85YCEF6uQBwClOfYQJd0/AtKtxry1+Mat74/r619YGxR6BV6bTDdrNPSbLIBkzCSwwrcaUwN6qgCVdiQkYszXoTT0aMuu2BVhZ6qUEHjVJPpLfrBIsp0Lf8AIe0ZwBFxGriwlssuAzVJoQUDV6uxryOUB2+YP4aXhbxYTvBSCPcCEUntHMlhkAAMKMD9GAF3youVFROIqA0dWZeKDMuSBGFntZZRcOC4HPMexiO3WxSsMxCwmjMdcznpuiuSbYXLqqatxO7rE9stIQkv+Bgkb1ZnoB7xJpndCU2BGeJJ3s62LolSyaMCANmrHFm0AWm5lAgrcAvlwLEPk4INOEHXPblKIUghCnUp9A1SX5CJbD2mQqdgMv7JSi6XdgoYVEcWq+8H+YxfdUUkKMCXUU2A3Hnj6xZKudMxSUhSiSau1OD5PoHasejXDZES5ae7bZo7FKgdQtByPGEN2TEhZkzQkzU7IUcljiRUFhnkQz1qWlnUqSoggkGpAWFEsKauAxjN1tRqg2X9vrHqdIISQOZXO3k9P8VwUhP/AFJGnIQmuq0Ll4VlJ7twkqamcOL8tQtC+8ASlKEsAak1cmFV2GbMlKQA6cQ8gXwjy9Y0KOKAVhxYGI1QRUx+kcrvIpnWhSDQJCqjUIy8xCm6r77spIoQXJ10djxcnnE93lK8alnaxKVMBDANRIY7gVQokWsCUtGBwTsqIqmoYvnlSLpSWxW3oP2gzUKkH1vLDfdtAtSVA0mIQp+LEEcqe0A22ZOTMVNSCnENmoyCWJfixPWBysTlJJfDLTgpnUkv5loMsipKVpwq/BOBYH/1LbPiYgLsAFs2scQgNwSOO0Y2ntBaJdjCwoNOC5JAfLAl1bqpU3R4pHdUzHKsWxaJirLKQhBmfaTXQEl0bEoJJpkR8YVWy65qBjmyZiU72LDrX1g1BlQbR6/MRatT3G5Pz3ilmjRMMPsyzUDVprHKrEmrEcK1hjxB3gjQP9pECDaxtCXgtN3KI8J5sY7Rd688C23sc+kcai+sgUm7zqUsgow/gyb0j0q7u2JkKSDixYQlTqo2WEPmXUTwrHnNhsMxcxCGIxqArk5LV849Mm3bLNqJmMpIJoKAvk/DKM7VOFIjSreedX/bkrtU0pSAnvFEAab23B3iKwqM1aZaUhSlKATzMepXj2DsM1SiAUrUH2VEejtC9N1yrLMBTLSFAbKkgOQQxAf8TecVfVqEsASZKIS3MKuXspLsqe8X9pMSHc5JLHwg8WDwg7azxOWgpZaQnkQQcwfIEVqI57Q9qJi0KRR0tibZYjIkKqK7QIqCSNxNTtGB2xnEwUouwUTVmyFOGZgGmoOW8Rzn59oVzbEFmSgEnJ6insIPn2J5feEMcilTMNx5ndCdY2iMho/pDiwWwrlYCMSkaVqmm6rggem6NaoCoBEWpsrEi0XKBSug4U40Leohnct7rkl0JGTKBLOyiRyIFNYVieELcg0OXnvHvDiy93NDoKUrfwrAY89/SK1rbbMLiVS27B47TUi1LxrnBISh67TuTmMg7O53Q2ReQm2afhyCFDoBUdHS36YSW2w2kkihGTJIbLQFoy4iqUsonJKUTQUu1HIYVy1Ihd6asu4EXFuPpDGsb7Te3qREtotBWX8oiSHLRNbbKZcxSDUpJDjXj1ziCNNbWxMs3vmNrsnFFMYwu9dDk/lDWf2lMsgUUCAQa69d8VcrowjJi3gRpAm5hPEsLCXX/wASsAKLFJNCK65F8ucGWRSFOiUkEpzJALPufMwPPlzBLxFYLHZS2ZzHPnC6xTJgWcQwl8Slc+XD2jNtcXvHhgwW9LmXLdQOJ82FRWrj5Qqn2orDKfxZ6Vzp0EXO1TBMS+Mgl6nXT6aK9a0hDoUkkaKBDF+PWGaVW/IzA1F2g2OJq0WlIlkSyBQJbnmPJ4XplkkEGr/VY3ZrDiWBmPrdDeZcewlUgnGzlIOLENW4jd8oJuWni/PzMsu5xcjAjCy24jCZypTJBHeA7bAUDs5LUBzZuEc2q1TJu1KpJyCHz0dZGZ1qYX3faEgATJaVKBqTm2gPGOrfagAO7cJL4gk72yoG/eE/C68D+I94vTk/zCZUhKmGWT7QAB847uGZKloKJigkpUSkk+IUyiCT2fmllywkg5EqT8KQfZ7sUCUzhtNQ4v7QmkVqFdpG6/5kbiWBtaRTSlWNSXAUkgukgKbd0LcwN0RdnrInuMQlrUsvUBhm3iNHZqQfZZxQo40haWbMlQ0o9IZIEtFmlYR3c1GNMwUTjSVYpamS+0ASk5Fm3QMudhUfT/U5lAcGJLFdjCejDmqUpQJqEKJCXIqGWwf8wg20LlyTJZKcKV7QlsV1SUkhOamxE9I5u1ak2qXOV4FAhaSQAtBzSakl+VC3CMtUvu5iiia+JwllBwHOEKUNWzjn6jcn9P0tIQWFoxlJUFzk4jiCUzgp0stKUBCk+ScWTbPGDrFa0sSSCkghQOJXVwlgOEA2G8UoAWqUFL8JUAMR0O0aF+Y5Q3XbpIAKtlxkoV5MMuUJvm2PpLFSJVLz7NlC+8kSyqWrNIZkneGNQd2kAWSwYlt3ZCicjn6iPSbLcPepC0qUEq0Sx6HFkeUDXnZhKWgMXG1tMaZEP19oYWtU29X3lBYYlam2SYCBhXXPZLdf8xGixTFTO7BWkaumlcyH14esWmbegOEBO6tIjnXg6nSAGz47/j5QIFhLboFLu6XIlk9yZrlzMCyFS21ADasdfKFsy/kMApScSnqDmQXBbMFnzh3a74CRVL1AoW0Nato8V2+7FKmB+5wqcsoOCONKHrBFAa2+DvHVzWmXgEyYpRUvaAegTo280gDtDe+JBCdDstmMNUnnQNFeNkXJCXxrCHyAIwncxfV6iALXebLSoEqTR0nhw5QVNNd7g3nFwBmWa3W6RPkpxqTjw4k0BILeXNJpFFtVhWnaUMwD0ORbdFjtVnlIdaDRRJDMXG8PSApU8rSQWYMN9Hdg+Twzpz4Y6ePrBVKYqc8xTOn94xLOzFuGR+t0RybWpBBSWIgifYMCiDkDn7ekCTpWEtGgu0iw4ibh1yY1F8omffofiM/cH1ieZZ7MzoWoU0qTzSYQx0ma2XnAzRH9pI/EkVifNn8x1JvNYlgCcaZjXk7Plxg6xWtMwYZwetRUUH4qcIr9jtOB2qSD58oPsFiUslS1O43gu+YcZbmgNWkoBvj694dKpNovvKZLMwmUFYPzlz/jm8Cw5VZEeEprvGnGAbRYgksDzfSGEqLxF3pNe8FaNEQZ/AkE7SKcS0RqKzo/QxfcDxB7Lcy3jTmY3ac1fX4RGRkY3aaggx+7P6k+xgC+Pu08/gYyMhil5hAVvLO7Fknr7Qy7J/fJ/Uf7FxkZEVfK0vS4ENvXwWj9a/7RFXH3aOZ/uEZGRXTeX9f2k1ORLf2U+7PT4xNeH36eSfjGoyEn/qND9h+kFkac1Rv/AHUxkZHd5c8Qe+fvOg+MMZ3gHJPsYyMjqnCyaPJmkZI5H2EQyPvEf1+wjIyBjv8APWWPMu/YjwzOZ94VdpPv0/pV8IyMg58ggB5jFqc5fIxFN/3P6Y3GR0icW/7vp/8ARUasviH6T8IyMju0hYXN8X9PxiiX1950EZGQbS/1JZuIL/sp5q94lsWvSMjIfbyn53gV7e0mmfeTP1J9oTWnTkIyMi1H+PxAV/LIIwRqMhqIzpEHnx/0/CMjIG8PT4jG0/fKiCbmv9I943GQmvb2jbQJHyh9Y/AIyMidRxBif//Z"/>
          <p:cNvSpPr>
            <a:spLocks noChangeAspect="1" noChangeArrowheads="1"/>
          </p:cNvSpPr>
          <p:nvPr/>
        </p:nvSpPr>
        <p:spPr bwMode="auto">
          <a:xfrm>
            <a:off x="0" y="-808038"/>
            <a:ext cx="2705100" cy="16859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itchFamily="34" charset="0"/>
              <a:ea typeface="+mn-ea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R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457200" y="990600"/>
            <a:ext cx="8229600" cy="5181600"/>
          </a:xfrm>
          <a:prstGeom prst="rect">
            <a:avLst/>
          </a:prstGeom>
          <a:solidFill>
            <a:schemeClr val="bg1">
              <a:lumMod val="95000"/>
              <a:lumOff val="5000"/>
              <a:alpha val="80000"/>
            </a:schemeClr>
          </a:solidFill>
          <a:ln/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PR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Primavera 2017/Tema: Mas que suficiente: Como Jesús suple nuestras necesidades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PR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Sesión 3</a:t>
            </a:r>
            <a:r>
              <a:rPr kumimoji="0" lang="es-PR" sz="4400" b="0" i="0" u="none" strike="noStrike" kern="1200" cap="sm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:Redimidos del Fracaso Devastador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PR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17 de marzo de 2017</a:t>
            </a:r>
            <a:endParaRPr kumimoji="0" lang="es-PR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-2349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PR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(Lucas 22:54-62; Hechos 4:8-13)</a:t>
            </a:r>
          </a:p>
        </p:txBody>
      </p:sp>
    </p:spTree>
    <p:extLst>
      <p:ext uri="{BB962C8B-B14F-4D97-AF65-F5344CB8AC3E}">
        <p14:creationId xmlns:p14="http://schemas.microsoft.com/office/powerpoint/2010/main" val="387182539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nimBg="1"/>
      <p:bldP spid="9" grpId="0" build="p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115204</TotalTime>
  <Words>37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1_Office Theme</vt:lpstr>
      <vt:lpstr>Próximo Estudio Dominical</vt:lpstr>
    </vt:vector>
  </TitlesOfParts>
  <Company>UIPR-Aguadilla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redimidos_del_fracaso_devastador_031917</dc:title>
  <dc:subject>redimidos_del_fracaso_devastador_031917</dc:subject>
  <dc:creator>JRIVERA</dc:creator>
  <cp:lastModifiedBy>Tito</cp:lastModifiedBy>
  <cp:revision>5546</cp:revision>
  <cp:lastPrinted>2017-03-11T22:48:15Z</cp:lastPrinted>
  <dcterms:created xsi:type="dcterms:W3CDTF">2007-01-24T21:53:34Z</dcterms:created>
  <dcterms:modified xsi:type="dcterms:W3CDTF">2017-04-03T03:48:13Z</dcterms:modified>
</cp:coreProperties>
</file>